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60" r:id="rId5"/>
    <p:sldId id="259"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95" name="Group 94"/>
          <p:cNvGrpSpPr/>
          <p:nvPr/>
        </p:nvGrpSpPr>
        <p:grpSpPr>
          <a:xfrm>
            <a:off x="0" y="-30477"/>
            <a:ext cx="9067800" cy="6889273"/>
            <a:chOff x="0" y="-30477"/>
            <a:chExt cx="9067800" cy="6889273"/>
          </a:xfrm>
        </p:grpSpPr>
        <p:cxnSp>
          <p:nvCxnSpPr>
            <p:cNvPr id="110" name="Straight Connector 109"/>
            <p:cNvCxnSpPr/>
            <p:nvPr/>
          </p:nvCxnSpPr>
          <p:spPr>
            <a:xfrm rot="16200000" flipH="1">
              <a:off x="-14478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7" name="Straight Connector 176"/>
            <p:cNvCxnSpPr/>
            <p:nvPr/>
          </p:nvCxnSpPr>
          <p:spPr>
            <a:xfrm rot="16200000" flipH="1">
              <a:off x="-1638300" y="3238500"/>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8" name="Straight Connector 177"/>
            <p:cNvCxnSpPr/>
            <p:nvPr/>
          </p:nvCxnSpPr>
          <p:spPr>
            <a:xfrm rot="5400000">
              <a:off x="-1485900" y="3238500"/>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1" name="Straight Connector 180"/>
            <p:cNvCxnSpPr/>
            <p:nvPr/>
          </p:nvCxnSpPr>
          <p:spPr>
            <a:xfrm rot="5400000">
              <a:off x="-3238500" y="3314700"/>
              <a:ext cx="6858000"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182" name="Straight Connector 181"/>
            <p:cNvCxnSpPr/>
            <p:nvPr/>
          </p:nvCxnSpPr>
          <p:spPr>
            <a:xfrm rot="16200000" flipH="1">
              <a:off x="-3314700" y="3314700"/>
              <a:ext cx="6858000"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3" name="Straight Connector 182"/>
            <p:cNvCxnSpPr/>
            <p:nvPr/>
          </p:nvCxnSpPr>
          <p:spPr>
            <a:xfrm rot="16200000" flipH="1">
              <a:off x="-1371600" y="2971800"/>
              <a:ext cx="6858000" cy="9144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184" name="Straight Connector 183"/>
            <p:cNvCxnSpPr/>
            <p:nvPr/>
          </p:nvCxnSpPr>
          <p:spPr>
            <a:xfrm rot="16200000" flipH="1">
              <a:off x="-2819400" y="3200400"/>
              <a:ext cx="6858000" cy="457200"/>
            </a:xfrm>
            <a:prstGeom prst="line">
              <a:avLst/>
            </a:prstGeom>
            <a:ln>
              <a:solidFill>
                <a:schemeClr val="accent1">
                  <a:alpha val="90000"/>
                </a:schemeClr>
              </a:solidFill>
            </a:ln>
          </p:spPr>
          <p:style>
            <a:lnRef idx="1">
              <a:schemeClr val="accent1"/>
            </a:lnRef>
            <a:fillRef idx="0">
              <a:schemeClr val="accent1"/>
            </a:fillRef>
            <a:effectRef idx="0">
              <a:schemeClr val="accent1"/>
            </a:effectRef>
            <a:fontRef idx="minor">
              <a:schemeClr val="tx1"/>
            </a:fontRef>
          </p:style>
        </p:cxnSp>
        <p:cxnSp>
          <p:nvCxnSpPr>
            <p:cNvPr id="185" name="Straight Connector 184"/>
            <p:cNvCxnSpPr/>
            <p:nvPr/>
          </p:nvCxnSpPr>
          <p:spPr>
            <a:xfrm rot="5400000">
              <a:off x="-2705099" y="3238500"/>
              <a:ext cx="6858000"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86" name="Straight Connector 185"/>
            <p:cNvCxnSpPr/>
            <p:nvPr/>
          </p:nvCxnSpPr>
          <p:spPr>
            <a:xfrm rot="16200000" flipH="1">
              <a:off x="-2133600" y="3200400"/>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187" name="Straight Connector 186"/>
            <p:cNvCxnSpPr/>
            <p:nvPr/>
          </p:nvCxnSpPr>
          <p:spPr>
            <a:xfrm rot="16200000" flipH="1">
              <a:off x="-3124200" y="3276600"/>
              <a:ext cx="685800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8" name="Straight Connector 187"/>
            <p:cNvCxnSpPr/>
            <p:nvPr/>
          </p:nvCxnSpPr>
          <p:spPr>
            <a:xfrm rot="16200000" flipH="1">
              <a:off x="-1828799" y="3352799"/>
              <a:ext cx="6858000"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189" name="Straight Connector 188"/>
            <p:cNvCxnSpPr/>
            <p:nvPr/>
          </p:nvCxnSpPr>
          <p:spPr>
            <a:xfrm rot="16200000" flipH="1">
              <a:off x="-28194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190" name="Straight Connector 189"/>
            <p:cNvCxnSpPr/>
            <p:nvPr/>
          </p:nvCxnSpPr>
          <p:spPr>
            <a:xfrm rot="16200000" flipH="1">
              <a:off x="-2438400" y="3124200"/>
              <a:ext cx="6858000" cy="609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65" name="Straight Connector 164"/>
            <p:cNvCxnSpPr/>
            <p:nvPr/>
          </p:nvCxnSpPr>
          <p:spPr>
            <a:xfrm rot="5400000">
              <a:off x="-1731645" y="2722245"/>
              <a:ext cx="6858000" cy="1413510"/>
            </a:xfrm>
            <a:prstGeom prst="line">
              <a:avLst/>
            </a:prstGeom>
            <a:ln>
              <a:solidFill>
                <a:schemeClr val="accent1">
                  <a:alpha val="39000"/>
                </a:schemeClr>
              </a:solidFill>
            </a:ln>
          </p:spPr>
          <p:style>
            <a:lnRef idx="1">
              <a:schemeClr val="accent1"/>
            </a:lnRef>
            <a:fillRef idx="0">
              <a:schemeClr val="accent1"/>
            </a:fillRef>
            <a:effectRef idx="0">
              <a:schemeClr val="accent1"/>
            </a:effectRef>
            <a:fontRef idx="minor">
              <a:schemeClr val="tx1"/>
            </a:fontRef>
          </p:style>
        </p:cxnSp>
        <p:cxnSp>
          <p:nvCxnSpPr>
            <p:cNvPr id="166" name="Straight Connector 165"/>
            <p:cNvCxnSpPr/>
            <p:nvPr/>
          </p:nvCxnSpPr>
          <p:spPr>
            <a:xfrm rot="5400000">
              <a:off x="-1142048" y="3277552"/>
              <a:ext cx="6858000"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169" name="Straight Connector 168"/>
            <p:cNvCxnSpPr/>
            <p:nvPr/>
          </p:nvCxnSpPr>
          <p:spPr>
            <a:xfrm rot="5400000">
              <a:off x="-914400" y="3276600"/>
              <a:ext cx="685800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3" name="Straight Connector 172"/>
            <p:cNvCxnSpPr/>
            <p:nvPr/>
          </p:nvCxnSpPr>
          <p:spPr>
            <a:xfrm rot="5400000">
              <a:off x="-1855470" y="3227070"/>
              <a:ext cx="6858000"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21" name="Straight Connector 120"/>
            <p:cNvCxnSpPr/>
            <p:nvPr/>
          </p:nvCxnSpPr>
          <p:spPr>
            <a:xfrm rot="16200000" flipH="1">
              <a:off x="-2643187" y="3252788"/>
              <a:ext cx="6858000" cy="352425"/>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145" name="Straight Connector 144"/>
            <p:cNvCxnSpPr/>
            <p:nvPr/>
          </p:nvCxnSpPr>
          <p:spPr>
            <a:xfrm rot="16200000" flipH="1">
              <a:off x="-1954530" y="3326130"/>
              <a:ext cx="6858000" cy="205740"/>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108" name="Straight Connector 107"/>
            <p:cNvCxnSpPr/>
            <p:nvPr/>
          </p:nvCxnSpPr>
          <p:spPr>
            <a:xfrm rot="16200000" flipH="1">
              <a:off x="-23622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09" name="Straight Connector 208"/>
            <p:cNvCxnSpPr/>
            <p:nvPr/>
          </p:nvCxnSpPr>
          <p:spPr>
            <a:xfrm rot="16200000" flipH="1">
              <a:off x="-21336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10" name="Straight Connector 209"/>
            <p:cNvCxnSpPr/>
            <p:nvPr/>
          </p:nvCxnSpPr>
          <p:spPr>
            <a:xfrm rot="16200000" flipH="1">
              <a:off x="10668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1" name="Straight Connector 210"/>
            <p:cNvCxnSpPr/>
            <p:nvPr/>
          </p:nvCxnSpPr>
          <p:spPr>
            <a:xfrm rot="16200000" flipH="1">
              <a:off x="876300" y="3238500"/>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2" name="Straight Connector 211"/>
            <p:cNvCxnSpPr/>
            <p:nvPr/>
          </p:nvCxnSpPr>
          <p:spPr>
            <a:xfrm rot="5400000">
              <a:off x="1028700" y="3238500"/>
              <a:ext cx="6858000" cy="3810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13" name="Straight Connector 212"/>
            <p:cNvCxnSpPr/>
            <p:nvPr/>
          </p:nvCxnSpPr>
          <p:spPr>
            <a:xfrm rot="5400000">
              <a:off x="-723900" y="3314700"/>
              <a:ext cx="6858000"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14" name="Straight Connector 213"/>
            <p:cNvCxnSpPr/>
            <p:nvPr/>
          </p:nvCxnSpPr>
          <p:spPr>
            <a:xfrm rot="16200000" flipH="1">
              <a:off x="-800100" y="3314700"/>
              <a:ext cx="6858000"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5" name="Straight Connector 214"/>
            <p:cNvCxnSpPr/>
            <p:nvPr/>
          </p:nvCxnSpPr>
          <p:spPr>
            <a:xfrm rot="5400000">
              <a:off x="-152400" y="3429000"/>
              <a:ext cx="6858000" cy="1588"/>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16" name="Straight Connector 215"/>
            <p:cNvCxnSpPr/>
            <p:nvPr/>
          </p:nvCxnSpPr>
          <p:spPr>
            <a:xfrm rot="16200000" flipH="1">
              <a:off x="-304800" y="3200400"/>
              <a:ext cx="6858000" cy="4572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17" name="Straight Connector 216"/>
            <p:cNvCxnSpPr/>
            <p:nvPr/>
          </p:nvCxnSpPr>
          <p:spPr>
            <a:xfrm rot="5400000">
              <a:off x="-190499" y="3238500"/>
              <a:ext cx="6858000" cy="381000"/>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218" name="Straight Connector 217"/>
            <p:cNvCxnSpPr/>
            <p:nvPr/>
          </p:nvCxnSpPr>
          <p:spPr>
            <a:xfrm rot="16200000" flipH="1">
              <a:off x="381000" y="3200400"/>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219" name="Straight Connector 218"/>
            <p:cNvCxnSpPr/>
            <p:nvPr/>
          </p:nvCxnSpPr>
          <p:spPr>
            <a:xfrm rot="16200000" flipH="1">
              <a:off x="-609600" y="3276600"/>
              <a:ext cx="685800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0" name="Straight Connector 219"/>
            <p:cNvCxnSpPr/>
            <p:nvPr/>
          </p:nvCxnSpPr>
          <p:spPr>
            <a:xfrm rot="16200000" flipH="1">
              <a:off x="685801" y="3352799"/>
              <a:ext cx="6858000" cy="152401"/>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221" name="Straight Connector 220"/>
            <p:cNvCxnSpPr/>
            <p:nvPr/>
          </p:nvCxnSpPr>
          <p:spPr>
            <a:xfrm rot="16200000" flipH="1">
              <a:off x="-3048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22" name="Straight Connector 221"/>
            <p:cNvCxnSpPr/>
            <p:nvPr/>
          </p:nvCxnSpPr>
          <p:spPr>
            <a:xfrm rot="5400000">
              <a:off x="-1028700" y="3314700"/>
              <a:ext cx="6858000" cy="228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23" name="Straight Connector 222"/>
            <p:cNvCxnSpPr/>
            <p:nvPr/>
          </p:nvCxnSpPr>
          <p:spPr>
            <a:xfrm rot="5400000">
              <a:off x="782955" y="2722245"/>
              <a:ext cx="6858000" cy="1413510"/>
            </a:xfrm>
            <a:prstGeom prst="line">
              <a:avLst/>
            </a:prstGeom>
            <a:ln>
              <a:solidFill>
                <a:schemeClr val="accent1">
                  <a:alpha val="39000"/>
                </a:schemeClr>
              </a:solidFill>
            </a:ln>
          </p:spPr>
          <p:style>
            <a:lnRef idx="1">
              <a:schemeClr val="accent1"/>
            </a:lnRef>
            <a:fillRef idx="0">
              <a:schemeClr val="accent1"/>
            </a:fillRef>
            <a:effectRef idx="0">
              <a:schemeClr val="accent1"/>
            </a:effectRef>
            <a:fontRef idx="minor">
              <a:schemeClr val="tx1"/>
            </a:fontRef>
          </p:style>
        </p:cxnSp>
        <p:cxnSp>
          <p:nvCxnSpPr>
            <p:cNvPr id="224" name="Straight Connector 223"/>
            <p:cNvCxnSpPr/>
            <p:nvPr/>
          </p:nvCxnSpPr>
          <p:spPr>
            <a:xfrm rot="5400000">
              <a:off x="1372552" y="3277552"/>
              <a:ext cx="6858000"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25" name="Straight Connector 224"/>
            <p:cNvCxnSpPr/>
            <p:nvPr/>
          </p:nvCxnSpPr>
          <p:spPr>
            <a:xfrm rot="5400000">
              <a:off x="16002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6" name="Straight Connector 225"/>
            <p:cNvCxnSpPr/>
            <p:nvPr/>
          </p:nvCxnSpPr>
          <p:spPr>
            <a:xfrm rot="5400000">
              <a:off x="659130" y="3227070"/>
              <a:ext cx="6858000"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27" name="Straight Connector 226"/>
            <p:cNvCxnSpPr/>
            <p:nvPr/>
          </p:nvCxnSpPr>
          <p:spPr>
            <a:xfrm rot="16200000" flipH="1">
              <a:off x="-128587" y="3252788"/>
              <a:ext cx="6858000" cy="352425"/>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228" name="Straight Connector 227"/>
            <p:cNvCxnSpPr/>
            <p:nvPr/>
          </p:nvCxnSpPr>
          <p:spPr>
            <a:xfrm rot="16200000" flipH="1">
              <a:off x="560070" y="3326130"/>
              <a:ext cx="6858000"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9" name="Straight Connector 228"/>
            <p:cNvCxnSpPr/>
            <p:nvPr/>
          </p:nvCxnSpPr>
          <p:spPr>
            <a:xfrm rot="16200000" flipH="1">
              <a:off x="1524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30" name="Straight Connector 229"/>
            <p:cNvCxnSpPr/>
            <p:nvPr/>
          </p:nvCxnSpPr>
          <p:spPr>
            <a:xfrm rot="16200000" flipH="1">
              <a:off x="3810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37" name="Straight Connector 236"/>
            <p:cNvCxnSpPr/>
            <p:nvPr/>
          </p:nvCxnSpPr>
          <p:spPr>
            <a:xfrm rot="16200000" flipH="1">
              <a:off x="2743200" y="3352801"/>
              <a:ext cx="6858000" cy="152400"/>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238" name="Straight Connector 237"/>
            <p:cNvCxnSpPr/>
            <p:nvPr/>
          </p:nvCxnSpPr>
          <p:spPr>
            <a:xfrm rot="16200000" flipH="1">
              <a:off x="2095501" y="3238501"/>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39" name="Straight Connector 238"/>
            <p:cNvCxnSpPr/>
            <p:nvPr/>
          </p:nvCxnSpPr>
          <p:spPr>
            <a:xfrm rot="5400000">
              <a:off x="2705100" y="3238501"/>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0" name="Straight Connector 239"/>
            <p:cNvCxnSpPr/>
            <p:nvPr/>
          </p:nvCxnSpPr>
          <p:spPr>
            <a:xfrm rot="5400000">
              <a:off x="1828801" y="3276600"/>
              <a:ext cx="6857999" cy="3048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41" name="Straight Connector 240"/>
            <p:cNvCxnSpPr/>
            <p:nvPr/>
          </p:nvCxnSpPr>
          <p:spPr>
            <a:xfrm rot="16200000" flipH="1">
              <a:off x="1066800" y="3200402"/>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242" name="Straight Connector 241"/>
            <p:cNvCxnSpPr/>
            <p:nvPr/>
          </p:nvCxnSpPr>
          <p:spPr>
            <a:xfrm rot="16200000" flipH="1">
              <a:off x="2362201" y="3352800"/>
              <a:ext cx="6858000"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243" name="Straight Connector 242"/>
            <p:cNvCxnSpPr/>
            <p:nvPr/>
          </p:nvCxnSpPr>
          <p:spPr>
            <a:xfrm rot="5400000">
              <a:off x="2646045" y="2722246"/>
              <a:ext cx="6858000" cy="1413510"/>
            </a:xfrm>
            <a:prstGeom prst="line">
              <a:avLst/>
            </a:prstGeom>
            <a:ln>
              <a:solidFill>
                <a:schemeClr val="accent1">
                  <a:alpha val="56000"/>
                </a:schemeClr>
              </a:solidFill>
            </a:ln>
          </p:spPr>
          <p:style>
            <a:lnRef idx="1">
              <a:schemeClr val="accent1"/>
            </a:lnRef>
            <a:fillRef idx="0">
              <a:schemeClr val="accent1"/>
            </a:fillRef>
            <a:effectRef idx="0">
              <a:schemeClr val="accent1"/>
            </a:effectRef>
            <a:fontRef idx="minor">
              <a:schemeClr val="tx1"/>
            </a:fontRef>
          </p:style>
        </p:cxnSp>
        <p:cxnSp>
          <p:nvCxnSpPr>
            <p:cNvPr id="244" name="Straight Connector 243"/>
            <p:cNvCxnSpPr/>
            <p:nvPr/>
          </p:nvCxnSpPr>
          <p:spPr>
            <a:xfrm rot="5400000">
              <a:off x="3048952" y="3277553"/>
              <a:ext cx="6858000"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45" name="Straight Connector 244"/>
            <p:cNvCxnSpPr/>
            <p:nvPr/>
          </p:nvCxnSpPr>
          <p:spPr>
            <a:xfrm rot="5400000">
              <a:off x="2895600" y="3276601"/>
              <a:ext cx="685800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6" name="Straight Connector 245"/>
            <p:cNvCxnSpPr/>
            <p:nvPr/>
          </p:nvCxnSpPr>
          <p:spPr>
            <a:xfrm rot="5400000">
              <a:off x="2388870" y="3227071"/>
              <a:ext cx="6858000"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47" name="Straight Connector 246"/>
            <p:cNvCxnSpPr/>
            <p:nvPr/>
          </p:nvCxnSpPr>
          <p:spPr>
            <a:xfrm rot="16200000" flipH="1">
              <a:off x="2236470" y="3326131"/>
              <a:ext cx="6858000"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8" name="Straight Connector 247"/>
            <p:cNvCxnSpPr/>
            <p:nvPr/>
          </p:nvCxnSpPr>
          <p:spPr>
            <a:xfrm rot="16200000" flipH="1">
              <a:off x="1752600" y="3352801"/>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9" name="Straight Connector 248"/>
            <p:cNvCxnSpPr/>
            <p:nvPr/>
          </p:nvCxnSpPr>
          <p:spPr>
            <a:xfrm rot="16200000" flipH="1">
              <a:off x="19812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50" name="Straight Connector 249"/>
            <p:cNvCxnSpPr/>
            <p:nvPr/>
          </p:nvCxnSpPr>
          <p:spPr>
            <a:xfrm rot="5400000">
              <a:off x="3467100" y="3314701"/>
              <a:ext cx="6858000"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51" name="Straight Connector 250"/>
            <p:cNvCxnSpPr/>
            <p:nvPr/>
          </p:nvCxnSpPr>
          <p:spPr>
            <a:xfrm rot="16200000" flipH="1">
              <a:off x="3467099" y="3314701"/>
              <a:ext cx="6858000"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52" name="Straight Connector 251"/>
            <p:cNvCxnSpPr/>
            <p:nvPr/>
          </p:nvCxnSpPr>
          <p:spPr>
            <a:xfrm rot="5400000">
              <a:off x="4038600" y="3429001"/>
              <a:ext cx="6858000" cy="1588"/>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53" name="Straight Connector 252"/>
            <p:cNvCxnSpPr/>
            <p:nvPr/>
          </p:nvCxnSpPr>
          <p:spPr>
            <a:xfrm rot="16200000" flipH="1">
              <a:off x="3886200" y="3200401"/>
              <a:ext cx="6858000" cy="457200"/>
            </a:xfrm>
            <a:prstGeom prst="line">
              <a:avLst/>
            </a:prstGeom>
            <a:ln>
              <a:solidFill>
                <a:schemeClr val="accent1">
                  <a:alpha val="90000"/>
                </a:schemeClr>
              </a:solidFill>
            </a:ln>
          </p:spPr>
          <p:style>
            <a:lnRef idx="1">
              <a:schemeClr val="accent1"/>
            </a:lnRef>
            <a:fillRef idx="0">
              <a:schemeClr val="accent1"/>
            </a:fillRef>
            <a:effectRef idx="0">
              <a:schemeClr val="accent1"/>
            </a:effectRef>
            <a:fontRef idx="minor">
              <a:schemeClr val="tx1"/>
            </a:fontRef>
          </p:style>
        </p:cxnSp>
        <p:cxnSp>
          <p:nvCxnSpPr>
            <p:cNvPr id="254" name="Straight Connector 253"/>
            <p:cNvCxnSpPr/>
            <p:nvPr/>
          </p:nvCxnSpPr>
          <p:spPr>
            <a:xfrm rot="5400000">
              <a:off x="4000501" y="3238501"/>
              <a:ext cx="6858000"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55" name="Straight Connector 254"/>
            <p:cNvCxnSpPr/>
            <p:nvPr/>
          </p:nvCxnSpPr>
          <p:spPr>
            <a:xfrm rot="16200000" flipH="1">
              <a:off x="4572000" y="3200401"/>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257" name="Straight Connector 256"/>
            <p:cNvCxnSpPr/>
            <p:nvPr/>
          </p:nvCxnSpPr>
          <p:spPr>
            <a:xfrm rot="16200000" flipH="1">
              <a:off x="37338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58" name="Straight Connector 257"/>
            <p:cNvCxnSpPr/>
            <p:nvPr/>
          </p:nvCxnSpPr>
          <p:spPr>
            <a:xfrm rot="5400000">
              <a:off x="3619500" y="3314700"/>
              <a:ext cx="6858000" cy="228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59" name="Straight Connector 258"/>
            <p:cNvCxnSpPr/>
            <p:nvPr/>
          </p:nvCxnSpPr>
          <p:spPr>
            <a:xfrm rot="16200000" flipH="1">
              <a:off x="4214813" y="3252788"/>
              <a:ext cx="6858000" cy="352425"/>
            </a:xfrm>
            <a:prstGeom prst="line">
              <a:avLst/>
            </a:prstGeom>
            <a:ln w="15875">
              <a:solidFill>
                <a:schemeClr val="accent1">
                  <a:alpha val="72000"/>
                </a:schemeClr>
              </a:solidFill>
            </a:ln>
          </p:spPr>
          <p:style>
            <a:lnRef idx="1">
              <a:schemeClr val="accent1"/>
            </a:lnRef>
            <a:fillRef idx="0">
              <a:schemeClr val="accent1"/>
            </a:fillRef>
            <a:effectRef idx="0">
              <a:schemeClr val="accent1"/>
            </a:effectRef>
            <a:fontRef idx="minor">
              <a:schemeClr val="tx1"/>
            </a:fontRef>
          </p:style>
        </p:cxnSp>
        <p:cxnSp>
          <p:nvCxnSpPr>
            <p:cNvPr id="260" name="Straight Connector 259"/>
            <p:cNvCxnSpPr/>
            <p:nvPr/>
          </p:nvCxnSpPr>
          <p:spPr>
            <a:xfrm rot="16200000" flipH="1">
              <a:off x="4751070" y="3326131"/>
              <a:ext cx="6858000"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1" name="Straight Connector 260"/>
            <p:cNvCxnSpPr/>
            <p:nvPr/>
          </p:nvCxnSpPr>
          <p:spPr>
            <a:xfrm rot="16200000" flipH="1">
              <a:off x="4343400" y="3352801"/>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2" name="Straight Connector 261"/>
            <p:cNvCxnSpPr/>
            <p:nvPr/>
          </p:nvCxnSpPr>
          <p:spPr>
            <a:xfrm rot="16200000" flipH="1">
              <a:off x="4572000" y="3352801"/>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64" name="Straight Connector 263"/>
            <p:cNvCxnSpPr/>
            <p:nvPr/>
          </p:nvCxnSpPr>
          <p:spPr>
            <a:xfrm rot="16200000" flipH="1">
              <a:off x="5257800" y="3352802"/>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5" name="Straight Connector 264"/>
            <p:cNvCxnSpPr/>
            <p:nvPr/>
          </p:nvCxnSpPr>
          <p:spPr>
            <a:xfrm rot="16200000" flipH="1">
              <a:off x="5067300" y="3238502"/>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6" name="Straight Connector 265"/>
            <p:cNvCxnSpPr/>
            <p:nvPr/>
          </p:nvCxnSpPr>
          <p:spPr>
            <a:xfrm rot="5400000">
              <a:off x="5219700" y="3238502"/>
              <a:ext cx="6858000" cy="381000"/>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267" name="Straight Connector 266"/>
            <p:cNvCxnSpPr/>
            <p:nvPr/>
          </p:nvCxnSpPr>
          <p:spPr>
            <a:xfrm rot="16200000" flipH="1">
              <a:off x="4876801" y="3352801"/>
              <a:ext cx="6858000"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268" name="Straight Connector 267"/>
            <p:cNvCxnSpPr/>
            <p:nvPr/>
          </p:nvCxnSpPr>
          <p:spPr>
            <a:xfrm rot="5400000">
              <a:off x="5527994" y="3318196"/>
              <a:ext cx="6888479" cy="191133"/>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70" name="Straight Connector 269"/>
            <p:cNvCxnSpPr/>
            <p:nvPr/>
          </p:nvCxnSpPr>
          <p:spPr>
            <a:xfrm rot="5400000">
              <a:off x="4850130" y="3227072"/>
              <a:ext cx="6858000" cy="40386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71" name="Straight Connector 270"/>
            <p:cNvCxnSpPr/>
            <p:nvPr/>
          </p:nvCxnSpPr>
          <p:spPr>
            <a:xfrm rot="16200000" flipH="1">
              <a:off x="4751070" y="3326132"/>
              <a:ext cx="6858000"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78" name="Straight Connector 277"/>
            <p:cNvCxnSpPr/>
            <p:nvPr/>
          </p:nvCxnSpPr>
          <p:spPr>
            <a:xfrm rot="5400000">
              <a:off x="5562599" y="3429001"/>
              <a:ext cx="6858002" cy="1588"/>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83" name="Straight Connector 282"/>
            <p:cNvCxnSpPr/>
            <p:nvPr/>
          </p:nvCxnSpPr>
          <p:spPr>
            <a:xfrm rot="5400000">
              <a:off x="2552700" y="3390900"/>
              <a:ext cx="6858000" cy="76200"/>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289" name="Straight Connector 288"/>
            <p:cNvCxnSpPr/>
            <p:nvPr/>
          </p:nvCxnSpPr>
          <p:spPr>
            <a:xfrm rot="16200000" flipH="1">
              <a:off x="3048000" y="3352800"/>
              <a:ext cx="6858000" cy="1524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92" name="Straight Connector 291"/>
            <p:cNvCxnSpPr/>
            <p:nvPr/>
          </p:nvCxnSpPr>
          <p:spPr>
            <a:xfrm rot="16200000" flipH="1">
              <a:off x="3238500" y="3238500"/>
              <a:ext cx="6858000" cy="381000"/>
            </a:xfrm>
            <a:prstGeom prst="line">
              <a:avLst/>
            </a:prstGeom>
            <a:ln w="19050">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94" name="Straight Connector 293"/>
            <p:cNvCxnSpPr/>
            <p:nvPr/>
          </p:nvCxnSpPr>
          <p:spPr>
            <a:xfrm rot="5400000">
              <a:off x="2133600" y="3276600"/>
              <a:ext cx="6858000" cy="3048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98" name="Straight Connector 297"/>
            <p:cNvCxnSpPr/>
            <p:nvPr/>
          </p:nvCxnSpPr>
          <p:spPr>
            <a:xfrm rot="16200000" flipH="1">
              <a:off x="3148013" y="3252789"/>
              <a:ext cx="6858000" cy="352425"/>
            </a:xfrm>
            <a:prstGeom prst="line">
              <a:avLst/>
            </a:prstGeom>
            <a:ln w="15875">
              <a:solidFill>
                <a:schemeClr val="accent1">
                  <a:alpha val="72000"/>
                </a:schemeClr>
              </a:solidFill>
            </a:ln>
          </p:spPr>
          <p:style>
            <a:lnRef idx="1">
              <a:schemeClr val="accent1"/>
            </a:lnRef>
            <a:fillRef idx="0">
              <a:schemeClr val="accent1"/>
            </a:fillRef>
            <a:effectRef idx="0">
              <a:schemeClr val="accent1"/>
            </a:effectRef>
            <a:fontRef idx="minor">
              <a:schemeClr val="tx1"/>
            </a:fontRef>
          </p:style>
        </p:cxnSp>
        <p:cxnSp>
          <p:nvCxnSpPr>
            <p:cNvPr id="299" name="Straight Connector 298"/>
            <p:cNvCxnSpPr/>
            <p:nvPr/>
          </p:nvCxnSpPr>
          <p:spPr>
            <a:xfrm rot="5400000">
              <a:off x="3771900" y="3238500"/>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02" name="Straight Connector 301"/>
            <p:cNvCxnSpPr/>
            <p:nvPr/>
          </p:nvCxnSpPr>
          <p:spPr>
            <a:xfrm rot="5400000">
              <a:off x="4229100" y="2933700"/>
              <a:ext cx="6858000" cy="990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307" name="Straight Connector 306"/>
            <p:cNvCxnSpPr/>
            <p:nvPr/>
          </p:nvCxnSpPr>
          <p:spPr>
            <a:xfrm rot="16200000" flipH="1">
              <a:off x="1371600" y="3200403"/>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grpSp>
      <p:sp>
        <p:nvSpPr>
          <p:cNvPr id="4" name="Date Placeholder 3"/>
          <p:cNvSpPr>
            <a:spLocks noGrp="1"/>
          </p:cNvSpPr>
          <p:nvPr>
            <p:ph type="dt" sz="half" idx="10"/>
          </p:nvPr>
        </p:nvSpPr>
        <p:spPr/>
        <p:txBody>
          <a:bodyPr/>
          <a:lstStyle/>
          <a:p>
            <a:fld id="{02A93685-9813-462B-AE0D-21046E4CF96C}" type="datetimeFigureOut">
              <a:rPr lang="en-US" smtClean="0"/>
              <a:t>10/1/2012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5107454-0CF4-49D2-92F0-87105C5991A6}" type="slidenum">
              <a:rPr lang="en-US" smtClean="0"/>
              <a:t>‹#›</a:t>
            </a:fld>
            <a:endParaRPr lang="en-US"/>
          </a:p>
        </p:txBody>
      </p:sp>
      <p:sp>
        <p:nvSpPr>
          <p:cNvPr id="113" name="Rectangle 112"/>
          <p:cNvSpPr/>
          <p:nvPr/>
        </p:nvSpPr>
        <p:spPr>
          <a:xfrm>
            <a:off x="0" y="1905000"/>
            <a:ext cx="4953000" cy="3124200"/>
          </a:xfrm>
          <a:prstGeom prst="rect">
            <a:avLst/>
          </a:prstGeom>
          <a:solidFill>
            <a:schemeClr val="accent1"/>
          </a:solidFill>
          <a:ln>
            <a:noFill/>
          </a:ln>
          <a:effectLst>
            <a:outerShdw blurRad="50800" dist="38100" dir="2700000" algn="ctr"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Tw Cen MT"/>
              <a:ea typeface="+mn-ea"/>
              <a:cs typeface="+mn-cs"/>
            </a:endParaRPr>
          </a:p>
        </p:txBody>
      </p:sp>
      <p:grpSp>
        <p:nvGrpSpPr>
          <p:cNvPr id="94" name="Group 93"/>
          <p:cNvGrpSpPr/>
          <p:nvPr/>
        </p:nvGrpSpPr>
        <p:grpSpPr>
          <a:xfrm>
            <a:off x="0" y="2057400"/>
            <a:ext cx="4801394" cy="2820988"/>
            <a:chOff x="0" y="2057400"/>
            <a:chExt cx="4801394" cy="2820988"/>
          </a:xfrm>
        </p:grpSpPr>
        <p:cxnSp>
          <p:nvCxnSpPr>
            <p:cNvPr id="117" name="Straight Connector 116"/>
            <p:cNvCxnSpPr/>
            <p:nvPr/>
          </p:nvCxnSpPr>
          <p:spPr>
            <a:xfrm>
              <a:off x="0" y="2057400"/>
              <a:ext cx="480060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18" name="Straight Connector 117"/>
            <p:cNvCxnSpPr/>
            <p:nvPr/>
          </p:nvCxnSpPr>
          <p:spPr>
            <a:xfrm>
              <a:off x="0" y="4876800"/>
              <a:ext cx="480060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20" name="Straight Connector 119"/>
            <p:cNvCxnSpPr/>
            <p:nvPr/>
          </p:nvCxnSpPr>
          <p:spPr>
            <a:xfrm rot="5400000">
              <a:off x="3391694" y="3467100"/>
              <a:ext cx="2818606" cy="794"/>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228600" y="2130425"/>
            <a:ext cx="4419600" cy="1600327"/>
          </a:xfrm>
        </p:spPr>
        <p:txBody>
          <a:bodyPr anchor="b">
            <a:normAutofit/>
          </a:bodyPr>
          <a:lstStyle>
            <a:lvl1pPr algn="l">
              <a:defRPr sz="3600" b="1" cap="none" spc="40" baseline="0">
                <a:ln w="13335" cmpd="sng">
                  <a:solidFill>
                    <a:schemeClr val="accent1">
                      <a:lumMod val="50000"/>
                    </a:schemeClr>
                  </a:solidFill>
                  <a:prstDash val="solid"/>
                </a:ln>
                <a:solidFill>
                  <a:schemeClr val="accent6">
                    <a:tint val="1000"/>
                  </a:schemeClr>
                </a:solidFill>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228600" y="3733800"/>
            <a:ext cx="4419600" cy="1066800"/>
          </a:xfrm>
        </p:spPr>
        <p:txBody>
          <a:bodyPr>
            <a:normAutofit/>
          </a:bodyPr>
          <a:lstStyle>
            <a:lvl1pPr marL="0" indent="0" algn="l">
              <a:buNone/>
              <a:defRPr sz="22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mc:AlternateContent xmlns:mc="http://schemas.openxmlformats.org/markup-compatibility/2006">
    <mc:Choice xmlns:p14="http://schemas.microsoft.com/office/powerpoint/2010/main" Requires="p14">
      <p:transition spd="slow" p14:dur="4000">
        <p14:vortex dir="r"/>
      </p:transition>
    </mc:Choice>
    <mc:Fallback>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2A93685-9813-462B-AE0D-21046E4CF96C}" type="datetimeFigureOut">
              <a:rPr lang="en-US" smtClean="0"/>
              <a:t>10/1/2012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5107454-0CF4-49D2-92F0-87105C5991A6}" type="slidenum">
              <a:rPr lang="en-US" smtClean="0"/>
              <a:t>‹#›</a:t>
            </a:fld>
            <a:endParaRPr lang="en-US"/>
          </a:p>
        </p:txBody>
      </p:sp>
    </p:spTree>
  </p:cSld>
  <p:clrMapOvr>
    <a:masterClrMapping/>
  </p:clrMapOvr>
  <mc:AlternateContent xmlns:mc="http://schemas.openxmlformats.org/markup-compatibility/2006">
    <mc:Choice xmlns:p14="http://schemas.microsoft.com/office/powerpoint/2010/main" Requires="p14">
      <p:transition spd="slow" p14:dur="4000">
        <p14:vortex dir="r"/>
      </p:transition>
    </mc:Choice>
    <mc:Fallback>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2A93685-9813-462B-AE0D-21046E4CF96C}" type="datetimeFigureOut">
              <a:rPr lang="en-US" smtClean="0"/>
              <a:t>10/1/2012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5107454-0CF4-49D2-92F0-87105C5991A6}" type="slidenum">
              <a:rPr lang="en-US" smtClean="0"/>
              <a:t>‹#›</a:t>
            </a:fld>
            <a:endParaRPr lang="en-US"/>
          </a:p>
        </p:txBody>
      </p:sp>
    </p:spTree>
  </p:cSld>
  <p:clrMapOvr>
    <a:masterClrMapping/>
  </p:clrMapOvr>
  <mc:AlternateContent xmlns:mc="http://schemas.openxmlformats.org/markup-compatibility/2006">
    <mc:Choice xmlns:p14="http://schemas.microsoft.com/office/powerpoint/2010/main" Requires="p14">
      <p:transition spd="slow" p14:dur="4000">
        <p14:vortex dir="r"/>
      </p:transition>
    </mc:Choice>
    <mc:Fallback>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2A93685-9813-462B-AE0D-21046E4CF96C}" type="datetimeFigureOut">
              <a:rPr lang="en-US" smtClean="0"/>
              <a:t>10/1/2012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5107454-0CF4-49D2-92F0-87105C5991A6}" type="slidenum">
              <a:rPr lang="en-US" smtClean="0"/>
              <a:t>‹#›</a:t>
            </a:fld>
            <a:endParaRPr lang="en-US"/>
          </a:p>
        </p:txBody>
      </p:sp>
    </p:spTree>
  </p:cSld>
  <p:clrMapOvr>
    <a:masterClrMapping/>
  </p:clrMapOvr>
  <mc:AlternateContent xmlns:mc="http://schemas.openxmlformats.org/markup-compatibility/2006">
    <mc:Choice xmlns:p14="http://schemas.microsoft.com/office/powerpoint/2010/main" Requires="p14">
      <p:transition spd="slow" p14:dur="4000">
        <p14:vortex dir="r"/>
      </p:transition>
    </mc:Choice>
    <mc:Fallback>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grpSp>
        <p:nvGrpSpPr>
          <p:cNvPr id="7" name="Group 92"/>
          <p:cNvGrpSpPr/>
          <p:nvPr/>
        </p:nvGrpSpPr>
        <p:grpSpPr>
          <a:xfrm>
            <a:off x="1" y="-30478"/>
            <a:ext cx="9067799" cy="4846320"/>
            <a:chOff x="1" y="-30477"/>
            <a:chExt cx="9067799" cy="4526277"/>
          </a:xfrm>
        </p:grpSpPr>
        <p:cxnSp>
          <p:nvCxnSpPr>
            <p:cNvPr id="8" name="Straight Connector 7"/>
            <p:cNvCxnSpPr/>
            <p:nvPr/>
          </p:nvCxnSpPr>
          <p:spPr>
            <a:xfrm rot="16200000" flipH="1">
              <a:off x="-27166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rot="16200000" flipH="1">
              <a:off x="-46216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rot="5400000">
              <a:off x="-30976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5400000">
              <a:off x="-2062365" y="2128112"/>
              <a:ext cx="4505731"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rot="16200000" flipH="1">
              <a:off x="-2138565" y="2128112"/>
              <a:ext cx="4505731"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rot="16200000" flipH="1">
              <a:off x="-195465" y="1785212"/>
              <a:ext cx="4505731" cy="9144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16200000" flipH="1">
              <a:off x="-1643265" y="2013812"/>
              <a:ext cx="4505731" cy="457200"/>
            </a:xfrm>
            <a:prstGeom prst="line">
              <a:avLst/>
            </a:prstGeom>
            <a:ln>
              <a:solidFill>
                <a:schemeClr val="accent1">
                  <a:alpha val="90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rot="5400000">
              <a:off x="-1528964" y="2051912"/>
              <a:ext cx="4505731"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6200000" flipH="1">
              <a:off x="-957465" y="2013812"/>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rot="16200000" flipH="1">
              <a:off x="-1948065" y="2090012"/>
              <a:ext cx="4505731"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rot="16200000" flipH="1">
              <a:off x="-652664" y="2166211"/>
              <a:ext cx="4505731" cy="152401"/>
            </a:xfrm>
            <a:prstGeom prst="line">
              <a:avLst/>
            </a:prstGeom>
            <a:ln w="5715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rot="16200000" flipH="1">
              <a:off x="-164326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rot="16200000" flipH="1">
              <a:off x="-1790700" y="2019300"/>
              <a:ext cx="4495800" cy="4572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rot="5400000">
              <a:off x="-555510" y="1535657"/>
              <a:ext cx="4505731" cy="1413510"/>
            </a:xfrm>
            <a:prstGeom prst="line">
              <a:avLst/>
            </a:prstGeom>
            <a:ln>
              <a:solidFill>
                <a:schemeClr val="accent1">
                  <a:alpha val="39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rot="5400000">
              <a:off x="34087" y="2090964"/>
              <a:ext cx="4505731"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rot="5400000">
              <a:off x="261735" y="2090012"/>
              <a:ext cx="4505731"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rot="5400000">
              <a:off x="-679335" y="2040482"/>
              <a:ext cx="4505731"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rot="16200000" flipH="1">
              <a:off x="-1467052" y="2066200"/>
              <a:ext cx="4505731" cy="352425"/>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rot="16200000" flipH="1">
              <a:off x="-778395" y="2139542"/>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rot="16200000" flipH="1">
              <a:off x="-118606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rot="16200000" flipH="1">
              <a:off x="-95746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rot="16200000" flipH="1">
              <a:off x="224293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rot="16200000" flipH="1">
              <a:off x="205243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rot="5400000">
              <a:off x="2204835" y="2051912"/>
              <a:ext cx="4505731" cy="3810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rot="5400000">
              <a:off x="452235" y="2128112"/>
              <a:ext cx="4505731"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rot="16200000" flipH="1">
              <a:off x="376035" y="2128112"/>
              <a:ext cx="4505731"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rot="5400000">
              <a:off x="1023735" y="2242139"/>
              <a:ext cx="4505731" cy="1588"/>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rot="16200000" flipH="1">
              <a:off x="871335" y="2013812"/>
              <a:ext cx="4505731" cy="4572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rot="5400000">
              <a:off x="985636" y="2051912"/>
              <a:ext cx="4505731"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rot="16200000" flipH="1">
              <a:off x="1557135" y="2013812"/>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rot="16200000" flipH="1">
              <a:off x="566535" y="2090012"/>
              <a:ext cx="4505731"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rot="16200000" flipH="1">
              <a:off x="1861936" y="2166211"/>
              <a:ext cx="4505731"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rot="16200000" flipH="1">
              <a:off x="8713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rot="5400000">
              <a:off x="147435" y="2128112"/>
              <a:ext cx="4505731" cy="228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rot="5400000">
              <a:off x="1959090" y="1535657"/>
              <a:ext cx="4505731" cy="1413510"/>
            </a:xfrm>
            <a:prstGeom prst="line">
              <a:avLst/>
            </a:prstGeom>
            <a:ln>
              <a:solidFill>
                <a:schemeClr val="accent1">
                  <a:alpha val="39000"/>
                </a:schemeClr>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rot="5400000">
              <a:off x="2548687" y="2090964"/>
              <a:ext cx="4505731"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rot="5400000">
              <a:off x="277633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rot="5400000">
              <a:off x="1835265" y="2040482"/>
              <a:ext cx="4505731"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rot="16200000" flipH="1">
              <a:off x="1047548" y="2066200"/>
              <a:ext cx="4505731" cy="352425"/>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rot="16200000" flipH="1">
              <a:off x="1736205" y="2139542"/>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a:xfrm rot="16200000" flipH="1">
              <a:off x="132853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rot="16200000" flipH="1">
              <a:off x="15571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a:xfrm rot="16200000" flipH="1">
              <a:off x="3919335" y="2166212"/>
              <a:ext cx="4505731" cy="152400"/>
            </a:xfrm>
            <a:prstGeom prst="line">
              <a:avLst/>
            </a:prstGeom>
            <a:ln w="5715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rot="16200000" flipH="1">
              <a:off x="3271636"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a:xfrm rot="5400000">
              <a:off x="388123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a:xfrm rot="5400000">
              <a:off x="3004936" y="2090012"/>
              <a:ext cx="4505730" cy="3048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a:xfrm rot="16200000" flipH="1">
              <a:off x="2242935" y="2013813"/>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p:nvCxnSpPr>
          <p:spPr>
            <a:xfrm rot="16200000" flipH="1">
              <a:off x="3538336" y="2166212"/>
              <a:ext cx="4505731"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56" name="Straight Connector 55"/>
            <p:cNvCxnSpPr/>
            <p:nvPr/>
          </p:nvCxnSpPr>
          <p:spPr>
            <a:xfrm rot="5400000">
              <a:off x="3822180" y="1535657"/>
              <a:ext cx="4505731" cy="1413510"/>
            </a:xfrm>
            <a:prstGeom prst="line">
              <a:avLst/>
            </a:prstGeom>
            <a:ln>
              <a:solidFill>
                <a:schemeClr val="accent1">
                  <a:alpha val="56000"/>
                </a:schemeClr>
              </a:solidFill>
            </a:ln>
          </p:spPr>
          <p:style>
            <a:lnRef idx="1">
              <a:schemeClr val="accent1"/>
            </a:lnRef>
            <a:fillRef idx="0">
              <a:schemeClr val="accent1"/>
            </a:fillRef>
            <a:effectRef idx="0">
              <a:schemeClr val="accent1"/>
            </a:effectRef>
            <a:fontRef idx="minor">
              <a:schemeClr val="tx1"/>
            </a:fontRef>
          </p:style>
        </p:cxnSp>
        <p:cxnSp>
          <p:nvCxnSpPr>
            <p:cNvPr id="57" name="Straight Connector 56"/>
            <p:cNvCxnSpPr/>
            <p:nvPr/>
          </p:nvCxnSpPr>
          <p:spPr>
            <a:xfrm rot="5400000">
              <a:off x="4225087" y="2090965"/>
              <a:ext cx="4505731"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58" name="Straight Connector 57"/>
            <p:cNvCxnSpPr/>
            <p:nvPr/>
          </p:nvCxnSpPr>
          <p:spPr>
            <a:xfrm rot="5400000">
              <a:off x="4071735" y="2090012"/>
              <a:ext cx="4505731"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59" name="Straight Connector 58"/>
            <p:cNvCxnSpPr/>
            <p:nvPr/>
          </p:nvCxnSpPr>
          <p:spPr>
            <a:xfrm rot="5400000">
              <a:off x="3565005" y="2040482"/>
              <a:ext cx="4505731"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rot="16200000" flipH="1">
              <a:off x="3412605" y="2139542"/>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61" name="Straight Connector 60"/>
            <p:cNvCxnSpPr/>
            <p:nvPr/>
          </p:nvCxnSpPr>
          <p:spPr>
            <a:xfrm rot="16200000" flipH="1">
              <a:off x="2928735" y="2166212"/>
              <a:ext cx="4505731" cy="152400"/>
            </a:xfrm>
            <a:prstGeom prst="line">
              <a:avLst/>
            </a:prstGeom>
            <a:ln w="5715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62" name="Straight Connector 61"/>
            <p:cNvCxnSpPr/>
            <p:nvPr/>
          </p:nvCxnSpPr>
          <p:spPr>
            <a:xfrm rot="16200000" flipH="1">
              <a:off x="30811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63" name="Straight Connector 62"/>
            <p:cNvCxnSpPr/>
            <p:nvPr/>
          </p:nvCxnSpPr>
          <p:spPr>
            <a:xfrm rot="5400000">
              <a:off x="4643235" y="2128112"/>
              <a:ext cx="4505731"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64" name="Straight Connector 63"/>
            <p:cNvCxnSpPr/>
            <p:nvPr/>
          </p:nvCxnSpPr>
          <p:spPr>
            <a:xfrm rot="16200000" flipH="1">
              <a:off x="4643234" y="2128112"/>
              <a:ext cx="4505731"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65" name="Straight Connector 64"/>
            <p:cNvCxnSpPr/>
            <p:nvPr/>
          </p:nvCxnSpPr>
          <p:spPr>
            <a:xfrm rot="5400000">
              <a:off x="5214735" y="2242140"/>
              <a:ext cx="4505731" cy="1588"/>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66" name="Straight Connector 65"/>
            <p:cNvCxnSpPr/>
            <p:nvPr/>
          </p:nvCxnSpPr>
          <p:spPr>
            <a:xfrm rot="16200000" flipH="1">
              <a:off x="5062335" y="2013812"/>
              <a:ext cx="4505731" cy="457200"/>
            </a:xfrm>
            <a:prstGeom prst="line">
              <a:avLst/>
            </a:prstGeom>
            <a:ln>
              <a:solidFill>
                <a:schemeClr val="accent1">
                  <a:alpha val="90000"/>
                </a:schemeClr>
              </a:solidFill>
            </a:ln>
          </p:spPr>
          <p:style>
            <a:lnRef idx="1">
              <a:schemeClr val="accent1"/>
            </a:lnRef>
            <a:fillRef idx="0">
              <a:schemeClr val="accent1"/>
            </a:fillRef>
            <a:effectRef idx="0">
              <a:schemeClr val="accent1"/>
            </a:effectRef>
            <a:fontRef idx="minor">
              <a:schemeClr val="tx1"/>
            </a:fontRef>
          </p:style>
        </p:cxnSp>
        <p:cxnSp>
          <p:nvCxnSpPr>
            <p:cNvPr id="67" name="Straight Connector 66"/>
            <p:cNvCxnSpPr/>
            <p:nvPr/>
          </p:nvCxnSpPr>
          <p:spPr>
            <a:xfrm rot="5400000">
              <a:off x="5176636" y="2051912"/>
              <a:ext cx="4505731"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68" name="Straight Connector 67"/>
            <p:cNvCxnSpPr/>
            <p:nvPr/>
          </p:nvCxnSpPr>
          <p:spPr>
            <a:xfrm rot="16200000" flipH="1">
              <a:off x="5748135" y="2013813"/>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69" name="Straight Connector 68"/>
            <p:cNvCxnSpPr/>
            <p:nvPr/>
          </p:nvCxnSpPr>
          <p:spPr>
            <a:xfrm rot="16200000" flipH="1">
              <a:off x="49099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70" name="Straight Connector 69"/>
            <p:cNvCxnSpPr/>
            <p:nvPr/>
          </p:nvCxnSpPr>
          <p:spPr>
            <a:xfrm rot="5400000">
              <a:off x="4795635" y="2128112"/>
              <a:ext cx="4505731" cy="228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71" name="Straight Connector 70"/>
            <p:cNvCxnSpPr/>
            <p:nvPr/>
          </p:nvCxnSpPr>
          <p:spPr>
            <a:xfrm rot="16200000" flipH="1">
              <a:off x="5390948" y="2066200"/>
              <a:ext cx="4505731" cy="352425"/>
            </a:xfrm>
            <a:prstGeom prst="line">
              <a:avLst/>
            </a:prstGeom>
            <a:ln w="15875">
              <a:solidFill>
                <a:schemeClr val="accent1">
                  <a:alpha val="72000"/>
                </a:schemeClr>
              </a:solidFill>
            </a:ln>
          </p:spPr>
          <p:style>
            <a:lnRef idx="1">
              <a:schemeClr val="accent1"/>
            </a:lnRef>
            <a:fillRef idx="0">
              <a:schemeClr val="accent1"/>
            </a:fillRef>
            <a:effectRef idx="0">
              <a:schemeClr val="accent1"/>
            </a:effectRef>
            <a:fontRef idx="minor">
              <a:schemeClr val="tx1"/>
            </a:fontRef>
          </p:style>
        </p:cxnSp>
        <p:cxnSp>
          <p:nvCxnSpPr>
            <p:cNvPr id="72" name="Straight Connector 71"/>
            <p:cNvCxnSpPr/>
            <p:nvPr/>
          </p:nvCxnSpPr>
          <p:spPr>
            <a:xfrm rot="16200000" flipH="1">
              <a:off x="5927205" y="2139542"/>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73" name="Straight Connector 72"/>
            <p:cNvCxnSpPr/>
            <p:nvPr/>
          </p:nvCxnSpPr>
          <p:spPr>
            <a:xfrm rot="16200000" flipH="1">
              <a:off x="551953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4" name="Straight Connector 73"/>
            <p:cNvCxnSpPr/>
            <p:nvPr/>
          </p:nvCxnSpPr>
          <p:spPr>
            <a:xfrm rot="16200000" flipH="1">
              <a:off x="57481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75" name="Straight Connector 74"/>
            <p:cNvCxnSpPr/>
            <p:nvPr/>
          </p:nvCxnSpPr>
          <p:spPr>
            <a:xfrm rot="16200000" flipH="1">
              <a:off x="6433935" y="2166213"/>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6" name="Straight Connector 75"/>
            <p:cNvCxnSpPr/>
            <p:nvPr/>
          </p:nvCxnSpPr>
          <p:spPr>
            <a:xfrm rot="16200000" flipH="1">
              <a:off x="6243435" y="2051913"/>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7" name="Straight Connector 76"/>
            <p:cNvCxnSpPr/>
            <p:nvPr/>
          </p:nvCxnSpPr>
          <p:spPr>
            <a:xfrm rot="5400000">
              <a:off x="6395835" y="2051913"/>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8" name="Straight Connector 77"/>
            <p:cNvCxnSpPr/>
            <p:nvPr/>
          </p:nvCxnSpPr>
          <p:spPr>
            <a:xfrm rot="16200000" flipH="1">
              <a:off x="6052936" y="2166212"/>
              <a:ext cx="4505731"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79" name="Straight Connector 78"/>
            <p:cNvCxnSpPr/>
            <p:nvPr/>
          </p:nvCxnSpPr>
          <p:spPr>
            <a:xfrm rot="5400000">
              <a:off x="6709356" y="2136834"/>
              <a:ext cx="4525755" cy="191133"/>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80" name="Straight Connector 79"/>
            <p:cNvCxnSpPr/>
            <p:nvPr/>
          </p:nvCxnSpPr>
          <p:spPr>
            <a:xfrm rot="5400000">
              <a:off x="6026265" y="2040483"/>
              <a:ext cx="4505731" cy="40386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81" name="Straight Connector 80"/>
            <p:cNvCxnSpPr/>
            <p:nvPr/>
          </p:nvCxnSpPr>
          <p:spPr>
            <a:xfrm rot="16200000" flipH="1">
              <a:off x="5927205" y="2139543"/>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82" name="Straight Connector 81"/>
            <p:cNvCxnSpPr/>
            <p:nvPr/>
          </p:nvCxnSpPr>
          <p:spPr>
            <a:xfrm rot="5400000">
              <a:off x="6738734" y="2242140"/>
              <a:ext cx="4505732" cy="1588"/>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83" name="Straight Connector 82"/>
            <p:cNvCxnSpPr/>
            <p:nvPr/>
          </p:nvCxnSpPr>
          <p:spPr>
            <a:xfrm rot="5400000">
              <a:off x="3728835" y="2204312"/>
              <a:ext cx="4505731" cy="76200"/>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84" name="Straight Connector 83"/>
            <p:cNvCxnSpPr/>
            <p:nvPr/>
          </p:nvCxnSpPr>
          <p:spPr>
            <a:xfrm rot="16200000" flipH="1">
              <a:off x="4224135" y="2166212"/>
              <a:ext cx="4505731" cy="1524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85" name="Straight Connector 84"/>
            <p:cNvCxnSpPr/>
            <p:nvPr/>
          </p:nvCxnSpPr>
          <p:spPr>
            <a:xfrm rot="16200000" flipH="1">
              <a:off x="4414635" y="2051912"/>
              <a:ext cx="4505731" cy="381000"/>
            </a:xfrm>
            <a:prstGeom prst="line">
              <a:avLst/>
            </a:prstGeom>
            <a:ln w="19050">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86" name="Straight Connector 85"/>
            <p:cNvCxnSpPr/>
            <p:nvPr/>
          </p:nvCxnSpPr>
          <p:spPr>
            <a:xfrm rot="5400000">
              <a:off x="3309735" y="2090012"/>
              <a:ext cx="4505731" cy="3048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87" name="Straight Connector 86"/>
            <p:cNvCxnSpPr/>
            <p:nvPr/>
          </p:nvCxnSpPr>
          <p:spPr>
            <a:xfrm rot="16200000" flipH="1">
              <a:off x="4324148" y="2066200"/>
              <a:ext cx="4505731" cy="352425"/>
            </a:xfrm>
            <a:prstGeom prst="line">
              <a:avLst/>
            </a:prstGeom>
            <a:ln w="15875">
              <a:solidFill>
                <a:schemeClr val="accent1">
                  <a:alpha val="72000"/>
                </a:schemeClr>
              </a:solidFill>
            </a:ln>
          </p:spPr>
          <p:style>
            <a:lnRef idx="1">
              <a:schemeClr val="accent1"/>
            </a:lnRef>
            <a:fillRef idx="0">
              <a:schemeClr val="accent1"/>
            </a:fillRef>
            <a:effectRef idx="0">
              <a:schemeClr val="accent1"/>
            </a:effectRef>
            <a:fontRef idx="minor">
              <a:schemeClr val="tx1"/>
            </a:fontRef>
          </p:style>
        </p:cxnSp>
        <p:cxnSp>
          <p:nvCxnSpPr>
            <p:cNvPr id="88" name="Straight Connector 87"/>
            <p:cNvCxnSpPr/>
            <p:nvPr/>
          </p:nvCxnSpPr>
          <p:spPr>
            <a:xfrm rot="5400000">
              <a:off x="494803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89" name="Straight Connector 88"/>
            <p:cNvCxnSpPr/>
            <p:nvPr/>
          </p:nvCxnSpPr>
          <p:spPr>
            <a:xfrm rot="5400000">
              <a:off x="5405235" y="1747112"/>
              <a:ext cx="4505731" cy="990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90" name="Straight Connector 89"/>
            <p:cNvCxnSpPr/>
            <p:nvPr/>
          </p:nvCxnSpPr>
          <p:spPr>
            <a:xfrm rot="16200000" flipH="1">
              <a:off x="2547735" y="2013814"/>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grpSp>
      <p:sp>
        <p:nvSpPr>
          <p:cNvPr id="94" name="Rectangle 93"/>
          <p:cNvSpPr/>
          <p:nvPr/>
        </p:nvSpPr>
        <p:spPr>
          <a:xfrm>
            <a:off x="0" y="4311168"/>
            <a:ext cx="9144000" cy="1905000"/>
          </a:xfrm>
          <a:prstGeom prst="rect">
            <a:avLst/>
          </a:prstGeom>
          <a:solidFill>
            <a:schemeClr val="accent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Tw Cen MT"/>
              <a:ea typeface="+mn-ea"/>
              <a:cs typeface="+mn-cs"/>
            </a:endParaRPr>
          </a:p>
        </p:txBody>
      </p:sp>
      <p:cxnSp>
        <p:nvCxnSpPr>
          <p:cNvPr id="96" name="Straight Connector 95"/>
          <p:cNvCxnSpPr/>
          <p:nvPr/>
        </p:nvCxnSpPr>
        <p:spPr>
          <a:xfrm>
            <a:off x="0" y="4387368"/>
            <a:ext cx="914400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97" name="Straight Connector 96"/>
          <p:cNvCxnSpPr/>
          <p:nvPr/>
        </p:nvCxnSpPr>
        <p:spPr>
          <a:xfrm>
            <a:off x="0" y="6138380"/>
            <a:ext cx="914400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3" name="Text Placeholder 2"/>
          <p:cNvSpPr>
            <a:spLocks noGrp="1"/>
          </p:cNvSpPr>
          <p:nvPr>
            <p:ph type="body" idx="1"/>
          </p:nvPr>
        </p:nvSpPr>
        <p:spPr>
          <a:xfrm>
            <a:off x="457200" y="5621364"/>
            <a:ext cx="8305800" cy="414649"/>
          </a:xfrm>
        </p:spPr>
        <p:txBody>
          <a:bodyPr anchor="t"/>
          <a:lstStyle>
            <a:lvl1pPr marL="0" indent="0">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95" name="Title 94"/>
          <p:cNvSpPr>
            <a:spLocks noGrp="1"/>
          </p:cNvSpPr>
          <p:nvPr>
            <p:ph type="title"/>
          </p:nvPr>
        </p:nvSpPr>
        <p:spPr>
          <a:xfrm>
            <a:off x="457200" y="4463568"/>
            <a:ext cx="8305800" cy="1143000"/>
          </a:xfrm>
        </p:spPr>
        <p:txBody>
          <a:bodyPr/>
          <a:lstStyle/>
          <a:p>
            <a:r>
              <a:rPr lang="en-US" smtClean="0"/>
              <a:t>Click to edit Master title style</a:t>
            </a:r>
            <a:endParaRPr lang="en-US"/>
          </a:p>
        </p:txBody>
      </p:sp>
      <p:sp>
        <p:nvSpPr>
          <p:cNvPr id="2" name="Date Placeholder 1"/>
          <p:cNvSpPr>
            <a:spLocks noGrp="1"/>
          </p:cNvSpPr>
          <p:nvPr>
            <p:ph type="dt" sz="half" idx="10"/>
          </p:nvPr>
        </p:nvSpPr>
        <p:spPr/>
        <p:txBody>
          <a:bodyPr/>
          <a:lstStyle/>
          <a:p>
            <a:fld id="{02A93685-9813-462B-AE0D-21046E4CF96C}" type="datetimeFigureOut">
              <a:rPr lang="en-US" smtClean="0"/>
              <a:t>10/1/2012</a:t>
            </a:fld>
            <a:endParaRPr lang="en-US"/>
          </a:p>
        </p:txBody>
      </p:sp>
      <p:sp>
        <p:nvSpPr>
          <p:cNvPr id="91" name="Footer Placeholder 90"/>
          <p:cNvSpPr>
            <a:spLocks noGrp="1"/>
          </p:cNvSpPr>
          <p:nvPr>
            <p:ph type="ftr" sz="quarter" idx="11"/>
          </p:nvPr>
        </p:nvSpPr>
        <p:spPr/>
        <p:txBody>
          <a:bodyPr/>
          <a:lstStyle/>
          <a:p>
            <a:endParaRPr lang="en-US"/>
          </a:p>
        </p:txBody>
      </p:sp>
      <p:sp>
        <p:nvSpPr>
          <p:cNvPr id="92" name="Slide Number Placeholder 91"/>
          <p:cNvSpPr>
            <a:spLocks noGrp="1"/>
          </p:cNvSpPr>
          <p:nvPr>
            <p:ph type="sldNum" sz="quarter" idx="12"/>
          </p:nvPr>
        </p:nvSpPr>
        <p:spPr/>
        <p:txBody>
          <a:bodyPr/>
          <a:lstStyle/>
          <a:p>
            <a:fld id="{95107454-0CF4-49D2-92F0-87105C5991A6}"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mc:AlternateContent xmlns:mc="http://schemas.openxmlformats.org/markup-compatibility/2006">
    <mc:Choice xmlns:p14="http://schemas.microsoft.com/office/powerpoint/2010/main" Requires="p14">
      <p:transition spd="slow" p14:dur="4000">
        <p14:vortex dir="r"/>
      </p:transition>
    </mc:Choice>
    <mc:Fallback>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2A93685-9813-462B-AE0D-21046E4CF96C}" type="datetimeFigureOut">
              <a:rPr lang="en-US" smtClean="0"/>
              <a:t>10/1/2012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5107454-0CF4-49D2-92F0-87105C5991A6}" type="slidenum">
              <a:rPr lang="en-US" smtClean="0"/>
              <a:t>‹#›</a:t>
            </a:fld>
            <a:endParaRPr lang="en-US"/>
          </a:p>
        </p:txBody>
      </p:sp>
    </p:spTree>
  </p:cSld>
  <p:clrMapOvr>
    <a:masterClrMapping/>
  </p:clrMapOvr>
  <mc:AlternateContent xmlns:mc="http://schemas.openxmlformats.org/markup-compatibility/2006">
    <mc:Choice xmlns:p14="http://schemas.microsoft.com/office/powerpoint/2010/main" Requires="p14">
      <p:transition spd="slow" p14:dur="4000">
        <p14:vortex dir="r"/>
      </p:transition>
    </mc:Choice>
    <mc:Fallback>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2A93685-9813-462B-AE0D-21046E4CF96C}" type="datetimeFigureOut">
              <a:rPr lang="en-US" smtClean="0"/>
              <a:t>10/1/2012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5107454-0CF4-49D2-92F0-87105C5991A6}" type="slidenum">
              <a:rPr lang="en-US" smtClean="0"/>
              <a:t>‹#›</a:t>
            </a:fld>
            <a:endParaRPr lang="en-US"/>
          </a:p>
        </p:txBody>
      </p:sp>
    </p:spTree>
  </p:cSld>
  <p:clrMapOvr>
    <a:masterClrMapping/>
  </p:clrMapOvr>
  <mc:AlternateContent xmlns:mc="http://schemas.openxmlformats.org/markup-compatibility/2006">
    <mc:Choice xmlns:p14="http://schemas.microsoft.com/office/powerpoint/2010/main" Requires="p14">
      <p:transition spd="slow" p14:dur="4000">
        <p14:vortex dir="r"/>
      </p:transition>
    </mc:Choice>
    <mc:Fallback>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2A93685-9813-462B-AE0D-21046E4CF96C}" type="datetimeFigureOut">
              <a:rPr lang="en-US" smtClean="0"/>
              <a:t>10/1/2012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5107454-0CF4-49D2-92F0-87105C5991A6}" type="slidenum">
              <a:rPr lang="en-US" smtClean="0"/>
              <a:t>‹#›</a:t>
            </a:fld>
            <a:endParaRPr lang="en-US"/>
          </a:p>
        </p:txBody>
      </p:sp>
    </p:spTree>
  </p:cSld>
  <p:clrMapOvr>
    <a:masterClrMapping/>
  </p:clrMapOvr>
  <mc:AlternateContent xmlns:mc="http://schemas.openxmlformats.org/markup-compatibility/2006">
    <mc:Choice xmlns:p14="http://schemas.microsoft.com/office/powerpoint/2010/main" Requires="p14">
      <p:transition spd="slow" p14:dur="4000">
        <p14:vortex dir="r"/>
      </p:transition>
    </mc:Choice>
    <mc:Fallback>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2A93685-9813-462B-AE0D-21046E4CF96C}" type="datetimeFigureOut">
              <a:rPr lang="en-US" smtClean="0"/>
              <a:t>10/1/2012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5107454-0CF4-49D2-92F0-87105C5991A6}" type="slidenum">
              <a:rPr lang="en-US" smtClean="0"/>
              <a:t>‹#›</a:t>
            </a:fld>
            <a:endParaRPr lang="en-US"/>
          </a:p>
        </p:txBody>
      </p:sp>
    </p:spTree>
  </p:cSld>
  <p:clrMapOvr>
    <a:masterClrMapping/>
  </p:clrMapOvr>
  <mc:AlternateContent xmlns:mc="http://schemas.openxmlformats.org/markup-compatibility/2006">
    <mc:Choice xmlns:p14="http://schemas.microsoft.com/office/powerpoint/2010/main" Requires="p14">
      <p:transition spd="slow" p14:dur="4000">
        <p14:vortex dir="r"/>
      </p:transition>
    </mc:Choice>
    <mc:Fallback>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3" name="Content Placeholder 2"/>
          <p:cNvSpPr>
            <a:spLocks noGrp="1"/>
          </p:cNvSpPr>
          <p:nvPr>
            <p:ph idx="1"/>
          </p:nvPr>
        </p:nvSpPr>
        <p:spPr>
          <a:xfrm>
            <a:off x="3200400" y="273050"/>
            <a:ext cx="548640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02A93685-9813-462B-AE0D-21046E4CF96C}" type="datetimeFigureOut">
              <a:rPr lang="en-US" smtClean="0"/>
              <a:t>10/1/2012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5107454-0CF4-49D2-92F0-87105C5991A6}" type="slidenum">
              <a:rPr lang="en-US" smtClean="0"/>
              <a:t>‹#›</a:t>
            </a:fld>
            <a:endParaRPr lang="en-US"/>
          </a:p>
        </p:txBody>
      </p:sp>
      <p:sp>
        <p:nvSpPr>
          <p:cNvPr id="37" name="Rectangle 36"/>
          <p:cNvSpPr/>
          <p:nvPr/>
        </p:nvSpPr>
        <p:spPr>
          <a:xfrm>
            <a:off x="0" y="1563624"/>
            <a:ext cx="2761488" cy="3313176"/>
          </a:xfrm>
          <a:prstGeom prst="rect">
            <a:avLst/>
          </a:prstGeom>
          <a:solidFill>
            <a:schemeClr val="accent1"/>
          </a:solidFill>
          <a:ln>
            <a:noFill/>
          </a:ln>
          <a:effectLst>
            <a:outerShdw blurRad="50800" dist="38100" dir="2700000" algn="ctr"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Tw Cen MT"/>
              <a:ea typeface="+mn-ea"/>
              <a:cs typeface="+mn-cs"/>
            </a:endParaRPr>
          </a:p>
        </p:txBody>
      </p:sp>
      <p:cxnSp>
        <p:nvCxnSpPr>
          <p:cNvPr id="39" name="Straight Connector 38"/>
          <p:cNvCxnSpPr/>
          <p:nvPr/>
        </p:nvCxnSpPr>
        <p:spPr>
          <a:xfrm rot="5400000">
            <a:off x="1128157" y="3221339"/>
            <a:ext cx="3017520" cy="794"/>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a:off x="0" y="1712976"/>
            <a:ext cx="265176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a:off x="0" y="4733544"/>
            <a:ext cx="265176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152400" y="1901952"/>
            <a:ext cx="2377440" cy="1371600"/>
          </a:xfrm>
        </p:spPr>
        <p:txBody>
          <a:bodyPr anchor="b">
            <a:normAutofit/>
          </a:bodyPr>
          <a:lstStyle>
            <a:lvl1pPr algn="l" defTabSz="914400" rtl="0" eaLnBrk="1" latinLnBrk="0" hangingPunct="1">
              <a:spcBef>
                <a:spcPct val="0"/>
              </a:spcBef>
              <a:buNone/>
              <a:tabLst>
                <a:tab pos="3830638" algn="l"/>
              </a:tabLst>
              <a:defRPr lang="en-US" sz="2600" b="1" kern="1200" cap="none" spc="20" baseline="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mj-lt"/>
                <a:ea typeface="+mj-ea"/>
                <a:cs typeface="+mj-cs"/>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152400" y="3273552"/>
            <a:ext cx="2377440" cy="1371600"/>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mc:AlternateContent xmlns:mc="http://schemas.openxmlformats.org/markup-compatibility/2006">
    <mc:Choice xmlns:p14="http://schemas.microsoft.com/office/powerpoint/2010/main" Requires="p14">
      <p:transition spd="slow" p14:dur="4000">
        <p14:vortex dir="r"/>
      </p:transition>
    </mc:Choice>
    <mc:Fallback>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3200400" y="381000"/>
            <a:ext cx="5562600" cy="5638800"/>
          </a:xfrm>
          <a:solidFill>
            <a:schemeClr val="bg2"/>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5" name="Date Placeholder 4"/>
          <p:cNvSpPr>
            <a:spLocks noGrp="1"/>
          </p:cNvSpPr>
          <p:nvPr>
            <p:ph type="dt" sz="half" idx="10"/>
          </p:nvPr>
        </p:nvSpPr>
        <p:spPr/>
        <p:txBody>
          <a:bodyPr/>
          <a:lstStyle/>
          <a:p>
            <a:fld id="{02A93685-9813-462B-AE0D-21046E4CF96C}" type="datetimeFigureOut">
              <a:rPr lang="en-US" smtClean="0"/>
              <a:t>10/1/2012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5107454-0CF4-49D2-92F0-87105C5991A6}" type="slidenum">
              <a:rPr lang="en-US" smtClean="0"/>
              <a:t>‹#›</a:t>
            </a:fld>
            <a:endParaRPr lang="en-US"/>
          </a:p>
        </p:txBody>
      </p:sp>
      <p:sp>
        <p:nvSpPr>
          <p:cNvPr id="33" name="Rectangle 32"/>
          <p:cNvSpPr/>
          <p:nvPr/>
        </p:nvSpPr>
        <p:spPr>
          <a:xfrm>
            <a:off x="0" y="1563624"/>
            <a:ext cx="2761488" cy="3313176"/>
          </a:xfrm>
          <a:prstGeom prst="rect">
            <a:avLst/>
          </a:prstGeom>
          <a:solidFill>
            <a:schemeClr val="accent1"/>
          </a:solidFill>
          <a:ln>
            <a:noFill/>
          </a:ln>
          <a:effectLst>
            <a:outerShdw blurRad="50800" dist="38100" dir="2700000" algn="ctr"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Tw Cen MT"/>
              <a:ea typeface="+mn-ea"/>
              <a:cs typeface="+mn-cs"/>
            </a:endParaRPr>
          </a:p>
        </p:txBody>
      </p:sp>
      <p:cxnSp>
        <p:nvCxnSpPr>
          <p:cNvPr id="34" name="Straight Connector 33"/>
          <p:cNvCxnSpPr/>
          <p:nvPr/>
        </p:nvCxnSpPr>
        <p:spPr>
          <a:xfrm rot="5400000">
            <a:off x="1128157" y="3221339"/>
            <a:ext cx="3017520" cy="794"/>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a:off x="0" y="1712976"/>
            <a:ext cx="265176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a:off x="0" y="4733544"/>
            <a:ext cx="265176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155448" y="1905000"/>
            <a:ext cx="2377440" cy="1371600"/>
          </a:xfrm>
        </p:spPr>
        <p:txBody>
          <a:bodyPr anchor="b">
            <a:normAutofit/>
          </a:bodyPr>
          <a:lstStyle>
            <a:lvl1pPr algn="l">
              <a:defRPr sz="2600" b="1" cap="none" spc="20" baseline="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152400" y="3276600"/>
            <a:ext cx="2377440" cy="1371600"/>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mc:AlternateContent xmlns:mc="http://schemas.openxmlformats.org/markup-compatibility/2006">
    <mc:Choice xmlns:p14="http://schemas.microsoft.com/office/powerpoint/2010/main" Requires="p14">
      <p:transition spd="slow" p14:dur="4000">
        <p14:vortex dir="r"/>
      </p:transition>
    </mc:Choice>
    <mc:Fallback>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190" name="Rectangle 189"/>
          <p:cNvSpPr/>
          <p:nvPr/>
        </p:nvSpPr>
        <p:spPr>
          <a:xfrm>
            <a:off x="149352" y="137160"/>
            <a:ext cx="8869680" cy="6583680"/>
          </a:xfrm>
          <a:prstGeom prst="rect">
            <a:avLst/>
          </a:prstGeom>
          <a:noFill/>
          <a:ln w="19050" cmpd="sng">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Tw Cen MT"/>
              <a:ea typeface="+mn-ea"/>
              <a:cs typeface="+mn-cs"/>
            </a:endParaRPr>
          </a:p>
        </p:txBody>
      </p:sp>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457200" y="6312408"/>
            <a:ext cx="2133600" cy="365125"/>
          </a:xfrm>
          <a:prstGeom prst="rect">
            <a:avLst/>
          </a:prstGeom>
        </p:spPr>
        <p:txBody>
          <a:bodyPr vert="horz" lIns="91440" tIns="45720" rIns="91440" bIns="45720" rtlCol="0" anchor="ctr"/>
          <a:lstStyle>
            <a:lvl1pPr algn="l">
              <a:defRPr sz="1200">
                <a:solidFill>
                  <a:schemeClr val="tx2"/>
                </a:solidFill>
              </a:defRPr>
            </a:lvl1pPr>
          </a:lstStyle>
          <a:p>
            <a:fld id="{02A93685-9813-462B-AE0D-21046E4CF96C}" type="datetimeFigureOut">
              <a:rPr lang="en-US" smtClean="0"/>
              <a:t>10/1/2012</a:t>
            </a:fld>
            <a:endParaRPr lang="en-US"/>
          </a:p>
        </p:txBody>
      </p:sp>
      <p:sp>
        <p:nvSpPr>
          <p:cNvPr id="5" name="Footer Placeholder 4"/>
          <p:cNvSpPr>
            <a:spLocks noGrp="1"/>
          </p:cNvSpPr>
          <p:nvPr>
            <p:ph type="ftr" sz="quarter" idx="3"/>
          </p:nvPr>
        </p:nvSpPr>
        <p:spPr>
          <a:xfrm>
            <a:off x="2831123" y="6312408"/>
            <a:ext cx="3481754" cy="365125"/>
          </a:xfrm>
          <a:prstGeom prst="rect">
            <a:avLst/>
          </a:prstGeom>
        </p:spPr>
        <p:txBody>
          <a:bodyPr vert="horz" lIns="91440" tIns="45720" rIns="91440" bIns="45720" rtlCol="0" anchor="ctr"/>
          <a:lstStyle>
            <a:lvl1pPr algn="ctr">
              <a:defRPr sz="1200">
                <a:solidFill>
                  <a:schemeClr val="tx2"/>
                </a:solidFill>
              </a:defRPr>
            </a:lvl1pPr>
          </a:lstStyle>
          <a:p>
            <a:endParaRPr lang="en-US"/>
          </a:p>
        </p:txBody>
      </p:sp>
      <p:sp>
        <p:nvSpPr>
          <p:cNvPr id="6" name="Slide Number Placeholder 5"/>
          <p:cNvSpPr>
            <a:spLocks noGrp="1"/>
          </p:cNvSpPr>
          <p:nvPr>
            <p:ph type="sldNum" sz="quarter" idx="4"/>
          </p:nvPr>
        </p:nvSpPr>
        <p:spPr>
          <a:xfrm>
            <a:off x="6553200" y="6312408"/>
            <a:ext cx="2133600" cy="365125"/>
          </a:xfrm>
          <a:prstGeom prst="rect">
            <a:avLst/>
          </a:prstGeom>
        </p:spPr>
        <p:txBody>
          <a:bodyPr vert="horz" lIns="91440" tIns="45720" rIns="91440" bIns="45720" rtlCol="0" anchor="ctr"/>
          <a:lstStyle>
            <a:lvl1pPr algn="r">
              <a:defRPr sz="1200">
                <a:solidFill>
                  <a:schemeClr val="tx2"/>
                </a:solidFill>
              </a:defRPr>
            </a:lvl1pPr>
          </a:lstStyle>
          <a:p>
            <a:fld id="{95107454-0CF4-49D2-92F0-87105C5991A6}" type="slidenum">
              <a:rPr lang="en-US" smtClean="0"/>
              <a:t>‹#›</a:t>
            </a:fld>
            <a:endParaRPr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mc:Choice xmlns:p14="http://schemas.microsoft.com/office/powerpoint/2010/main" Requires="p14">
      <p:transition spd="slow" p14:dur="4000">
        <p14:vortex dir="r"/>
      </p:transition>
    </mc:Choice>
    <mc:Fallback>
      <p:transition spd="slow">
        <p:fade/>
      </p:transition>
    </mc:Fallback>
  </mc:AlternateContent>
  <p:txStyles>
    <p:titleStyle>
      <a:lvl1pPr algn="l" defTabSz="914400" rtl="0" eaLnBrk="1" latinLnBrk="0" hangingPunct="1">
        <a:spcBef>
          <a:spcPct val="0"/>
        </a:spcBef>
        <a:buNone/>
        <a:tabLst>
          <a:tab pos="3830638" algn="l"/>
        </a:tabLst>
        <a:defRPr sz="3600" b="1" kern="1200" cap="none" spc="50">
          <a:ln w="13335" cmpd="sng">
            <a:solidFill>
              <a:schemeClr val="accent1">
                <a:lumMod val="50000"/>
              </a:schemeClr>
            </a:solidFill>
            <a:prstDash val="solid"/>
          </a:ln>
          <a:solidFill>
            <a:schemeClr val="accent6">
              <a:tint val="1000"/>
            </a:schemeClr>
          </a:solidFill>
          <a:effectLst/>
          <a:latin typeface="+mj-lt"/>
          <a:ea typeface="+mj-ea"/>
          <a:cs typeface="+mj-cs"/>
        </a:defRPr>
      </a:lvl1pPr>
    </p:titleStyle>
    <p:bodyStyle>
      <a:lvl1pPr marL="274320" indent="-274320" algn="l" defTabSz="914400" rtl="0" eaLnBrk="1" latinLnBrk="0" hangingPunct="1">
        <a:spcBef>
          <a:spcPct val="20000"/>
        </a:spcBef>
        <a:buClr>
          <a:schemeClr val="accent1">
            <a:lumMod val="60000"/>
            <a:lumOff val="40000"/>
          </a:schemeClr>
        </a:buClr>
        <a:buFont typeface="Arial" pitchFamily="34" charset="0"/>
        <a:buChar char="•"/>
        <a:defRPr sz="2400" kern="1200">
          <a:solidFill>
            <a:schemeClr val="tx2"/>
          </a:solidFill>
          <a:latin typeface="+mn-lt"/>
          <a:ea typeface="+mn-ea"/>
          <a:cs typeface="+mn-cs"/>
        </a:defRPr>
      </a:lvl1pPr>
      <a:lvl2pPr marL="548640" indent="-182880" algn="l" defTabSz="914400" rtl="0" eaLnBrk="1" latinLnBrk="0" hangingPunct="1">
        <a:spcBef>
          <a:spcPct val="20000"/>
        </a:spcBef>
        <a:buClr>
          <a:schemeClr val="accent1">
            <a:lumMod val="60000"/>
            <a:lumOff val="40000"/>
          </a:schemeClr>
        </a:buClr>
        <a:buFont typeface="Arial" pitchFamily="34" charset="0"/>
        <a:buChar char="•"/>
        <a:defRPr sz="2000" kern="1200">
          <a:solidFill>
            <a:schemeClr val="tx1"/>
          </a:solidFill>
          <a:latin typeface="+mn-lt"/>
          <a:ea typeface="+mn-ea"/>
          <a:cs typeface="+mn-cs"/>
        </a:defRPr>
      </a:lvl2pPr>
      <a:lvl3pPr marL="914400" indent="-228600" algn="l" defTabSz="914400" rtl="0" eaLnBrk="1" latinLnBrk="0" hangingPunct="1">
        <a:spcBef>
          <a:spcPct val="20000"/>
        </a:spcBef>
        <a:buClr>
          <a:schemeClr val="accent2"/>
        </a:buClr>
        <a:buFont typeface="Arial" pitchFamily="34" charset="0"/>
        <a:buChar char="•"/>
        <a:defRPr sz="2000" kern="1200">
          <a:solidFill>
            <a:schemeClr val="tx2"/>
          </a:solidFill>
          <a:latin typeface="+mn-lt"/>
          <a:ea typeface="+mn-ea"/>
          <a:cs typeface="+mn-cs"/>
        </a:defRPr>
      </a:lvl3pPr>
      <a:lvl4pPr marL="118872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4pPr>
      <a:lvl5pPr marL="1463040" indent="-228600" algn="l" defTabSz="914400" rtl="0" eaLnBrk="1" latinLnBrk="0" hangingPunct="1">
        <a:spcBef>
          <a:spcPct val="20000"/>
        </a:spcBef>
        <a:buClr>
          <a:schemeClr val="accent4"/>
        </a:buClr>
        <a:buFont typeface="Arial" pitchFamily="34" charset="0"/>
        <a:buChar char="•"/>
        <a:defRPr sz="1600" kern="1200" baseline="0">
          <a:solidFill>
            <a:schemeClr val="tx2"/>
          </a:solidFill>
          <a:latin typeface="+mn-lt"/>
          <a:ea typeface="+mn-ea"/>
          <a:cs typeface="+mn-cs"/>
        </a:defRPr>
      </a:lvl5pPr>
      <a:lvl6pPr marL="1691640" indent="-182880" algn="l" defTabSz="914400" rtl="0" eaLnBrk="1" latinLnBrk="0" hangingPunct="1">
        <a:spcBef>
          <a:spcPct val="20000"/>
        </a:spcBef>
        <a:buClr>
          <a:schemeClr val="accent5"/>
        </a:buClr>
        <a:buFont typeface="Arial" pitchFamily="34" charset="0"/>
        <a:buChar char="•"/>
        <a:defRPr sz="1600" kern="1200">
          <a:solidFill>
            <a:schemeClr val="tx1"/>
          </a:solidFill>
          <a:latin typeface="+mn-lt"/>
          <a:ea typeface="+mn-ea"/>
          <a:cs typeface="+mn-cs"/>
        </a:defRPr>
      </a:lvl6pPr>
      <a:lvl7pPr marL="1920240" indent="-182880" algn="l" defTabSz="914400" rtl="0" eaLnBrk="1" latinLnBrk="0" hangingPunct="1">
        <a:spcBef>
          <a:spcPct val="20000"/>
        </a:spcBef>
        <a:buClr>
          <a:schemeClr val="accent6"/>
        </a:buClr>
        <a:buFont typeface="Arial" pitchFamily="34" charset="0"/>
        <a:buChar char="•"/>
        <a:defRPr sz="1600" kern="1200">
          <a:solidFill>
            <a:schemeClr val="tx1"/>
          </a:solidFill>
          <a:latin typeface="+mn-lt"/>
          <a:ea typeface="+mn-ea"/>
          <a:cs typeface="+mn-cs"/>
        </a:defRPr>
      </a:lvl7pPr>
      <a:lvl8pPr marL="2148840" indent="-182880" algn="l" defTabSz="914400" rtl="0" eaLnBrk="1" latinLnBrk="0" hangingPunct="1">
        <a:spcBef>
          <a:spcPct val="20000"/>
        </a:spcBef>
        <a:buClr>
          <a:schemeClr val="accent3"/>
        </a:buClr>
        <a:buFont typeface="Arial" pitchFamily="34" charset="0"/>
        <a:buChar char="•"/>
        <a:defRPr sz="1600" kern="1200">
          <a:solidFill>
            <a:schemeClr val="tx1"/>
          </a:solidFill>
          <a:latin typeface="+mn-lt"/>
          <a:ea typeface="+mn-ea"/>
          <a:cs typeface="+mn-cs"/>
        </a:defRPr>
      </a:lvl8pPr>
      <a:lvl9pPr marL="2377440" indent="-182880" algn="l" defTabSz="914400" rtl="0" eaLnBrk="1" latinLnBrk="0" hangingPunct="1">
        <a:spcBef>
          <a:spcPct val="20000"/>
        </a:spcBef>
        <a:buClr>
          <a:schemeClr val="accent6"/>
        </a:buClr>
        <a:buFont typeface="Arial"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Impressionism</a:t>
            </a:r>
            <a:endParaRPr lang="en-US" dirty="0"/>
          </a:p>
        </p:txBody>
      </p:sp>
      <p:sp>
        <p:nvSpPr>
          <p:cNvPr id="3" name="Subtitle 2"/>
          <p:cNvSpPr>
            <a:spLocks noGrp="1"/>
          </p:cNvSpPr>
          <p:nvPr>
            <p:ph type="subTitle" idx="1"/>
          </p:nvPr>
        </p:nvSpPr>
        <p:spPr/>
        <p:txBody>
          <a:bodyPr/>
          <a:lstStyle/>
          <a:p>
            <a:r>
              <a:rPr lang="en-US" dirty="0" smtClean="0"/>
              <a:t>By Julia C.</a:t>
            </a:r>
            <a:endParaRPr lang="en-US" dirty="0"/>
          </a:p>
        </p:txBody>
      </p:sp>
    </p:spTree>
    <p:extLst>
      <p:ext uri="{BB962C8B-B14F-4D97-AF65-F5344CB8AC3E}">
        <p14:creationId xmlns:p14="http://schemas.microsoft.com/office/powerpoint/2010/main" val="3797308833"/>
      </p:ext>
    </p:extLst>
  </p:cSld>
  <p:clrMapOvr>
    <a:masterClrMapping/>
  </p:clrMapOvr>
  <mc:AlternateContent xmlns:mc="http://schemas.openxmlformats.org/markup-compatibility/2006">
    <mc:Choice xmlns:p14="http://schemas.microsoft.com/office/powerpoint/2010/main" Requires="p14">
      <p:transition spd="slow" p14:dur="4000">
        <p14:vortex dir="r"/>
      </p:transition>
    </mc:Choice>
    <mc:Fallback>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477962"/>
          </a:xfrm>
        </p:spPr>
        <p:txBody>
          <a:bodyPr>
            <a:normAutofit/>
          </a:bodyPr>
          <a:lstStyle/>
          <a:p>
            <a:r>
              <a:rPr lang="en-US" dirty="0" smtClean="0"/>
              <a:t>What is Impressionism?</a:t>
            </a:r>
            <a:endParaRPr lang="en-US" dirty="0"/>
          </a:p>
        </p:txBody>
      </p:sp>
      <p:sp>
        <p:nvSpPr>
          <p:cNvPr id="3" name="Content Placeholder 2"/>
          <p:cNvSpPr>
            <a:spLocks noGrp="1"/>
          </p:cNvSpPr>
          <p:nvPr>
            <p:ph idx="1"/>
          </p:nvPr>
        </p:nvSpPr>
        <p:spPr>
          <a:xfrm>
            <a:off x="457200" y="1905000"/>
            <a:ext cx="8229600" cy="4525963"/>
          </a:xfrm>
        </p:spPr>
        <p:txBody>
          <a:bodyPr>
            <a:normAutofit/>
          </a:bodyPr>
          <a:lstStyle/>
          <a:p>
            <a:pPr marL="0" indent="0">
              <a:buNone/>
            </a:pPr>
            <a:r>
              <a:rPr lang="en-US" sz="4000" dirty="0" smtClean="0"/>
              <a:t>	</a:t>
            </a:r>
            <a:r>
              <a:rPr lang="en-US" sz="3600" dirty="0" smtClean="0"/>
              <a:t>Impressionism is described as a form of art that allows artists to use small, thin brush strokes. Artists did this because they believed that normal brush strokes did not show the artist’s personality. Artists focused on sunlight, which made extremely colorful and bright artworks.</a:t>
            </a:r>
            <a:endParaRPr lang="en-US" sz="3600" dirty="0"/>
          </a:p>
        </p:txBody>
      </p:sp>
    </p:spTree>
    <p:extLst>
      <p:ext uri="{BB962C8B-B14F-4D97-AF65-F5344CB8AC3E}">
        <p14:creationId xmlns:p14="http://schemas.microsoft.com/office/powerpoint/2010/main" val="2022015034"/>
      </p:ext>
    </p:extLst>
  </p:cSld>
  <p:clrMapOvr>
    <a:masterClrMapping/>
  </p:clrMapOvr>
  <mc:AlternateContent xmlns:mc="http://schemas.openxmlformats.org/markup-compatibility/2006">
    <mc:Choice xmlns:p14="http://schemas.microsoft.com/office/powerpoint/2010/main" Requires="p14">
      <p:transition spd="slow" p14:dur="4000">
        <p14:vortex dir="r"/>
      </p:transition>
    </mc:Choice>
    <mc:Fallback>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How did it start?</a:t>
            </a:r>
            <a:endParaRPr lang="en-US" dirty="0"/>
          </a:p>
        </p:txBody>
      </p:sp>
      <p:sp>
        <p:nvSpPr>
          <p:cNvPr id="3" name="Content Placeholder 2"/>
          <p:cNvSpPr>
            <a:spLocks noGrp="1"/>
          </p:cNvSpPr>
          <p:nvPr>
            <p:ph idx="1"/>
          </p:nvPr>
        </p:nvSpPr>
        <p:spPr/>
        <p:txBody>
          <a:bodyPr>
            <a:noAutofit/>
          </a:bodyPr>
          <a:lstStyle/>
          <a:p>
            <a:pPr marL="0" indent="0">
              <a:buNone/>
            </a:pPr>
            <a:r>
              <a:rPr lang="en-US" sz="4000" dirty="0" smtClean="0"/>
              <a:t>	</a:t>
            </a:r>
            <a:r>
              <a:rPr lang="en-US" sz="3200" dirty="0" smtClean="0"/>
              <a:t>Impressionism </a:t>
            </a:r>
            <a:r>
              <a:rPr lang="en-US" sz="3200" dirty="0"/>
              <a:t>started in France in the 19th century, with artists such as Alfred Sisley or Claude Monet rebelling against regular art</a:t>
            </a:r>
            <a:r>
              <a:rPr lang="en-US" sz="3200" dirty="0" smtClean="0"/>
              <a:t>. Claude Monet had painted a work called </a:t>
            </a:r>
            <a:r>
              <a:rPr lang="en-US" sz="3200" i="1" dirty="0" smtClean="0"/>
              <a:t>Impressionism, Soleil Levant </a:t>
            </a:r>
            <a:r>
              <a:rPr lang="en-US" sz="3200" dirty="0" smtClean="0"/>
              <a:t>(Impressionism, Sunrise), which sparked the movement. </a:t>
            </a:r>
            <a:endParaRPr lang="en-US" sz="3200" dirty="0"/>
          </a:p>
        </p:txBody>
      </p:sp>
    </p:spTree>
    <p:extLst>
      <p:ext uri="{BB962C8B-B14F-4D97-AF65-F5344CB8AC3E}">
        <p14:creationId xmlns:p14="http://schemas.microsoft.com/office/powerpoint/2010/main" val="2572297083"/>
      </p:ext>
    </p:extLst>
  </p:cSld>
  <p:clrMapOvr>
    <a:masterClrMapping/>
  </p:clrMapOvr>
  <mc:AlternateContent xmlns:mc="http://schemas.openxmlformats.org/markup-compatibility/2006">
    <mc:Choice xmlns:p14="http://schemas.microsoft.com/office/powerpoint/2010/main" Requires="p14">
      <p:transition spd="slow" p14:dur="4000">
        <p14:vortex dir="r"/>
      </p:transition>
    </mc:Choice>
    <mc:Fallback>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i="1" dirty="0" smtClean="0"/>
              <a:t>Impressionism, Soleil Levant </a:t>
            </a:r>
            <a:r>
              <a:rPr lang="en-US" dirty="0" smtClean="0"/>
              <a:t>By Claude Monet</a:t>
            </a:r>
            <a:endParaRPr lang="en-US" i="1" dirty="0"/>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143000" y="1524000"/>
            <a:ext cx="6743145" cy="5187034"/>
          </a:xfrm>
        </p:spPr>
      </p:pic>
    </p:spTree>
    <p:extLst>
      <p:ext uri="{BB962C8B-B14F-4D97-AF65-F5344CB8AC3E}">
        <p14:creationId xmlns:p14="http://schemas.microsoft.com/office/powerpoint/2010/main" val="213142851"/>
      </p:ext>
    </p:extLst>
  </p:cSld>
  <p:clrMapOvr>
    <a:masterClrMapping/>
  </p:clrMapOvr>
  <mc:AlternateContent xmlns:mc="http://schemas.openxmlformats.org/markup-compatibility/2006">
    <mc:Choice xmlns:p14="http://schemas.microsoft.com/office/powerpoint/2010/main" Requires="p14">
      <p:transition spd="slow" p14:dur="4000">
        <p14:vortex dir="r"/>
      </p:transition>
    </mc:Choice>
    <mc:Fallback>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How did Impressionism effect America?</a:t>
            </a:r>
            <a:endParaRPr lang="en-US" dirty="0"/>
          </a:p>
        </p:txBody>
      </p:sp>
      <p:sp>
        <p:nvSpPr>
          <p:cNvPr id="3" name="Content Placeholder 2"/>
          <p:cNvSpPr>
            <a:spLocks noGrp="1"/>
          </p:cNvSpPr>
          <p:nvPr>
            <p:ph idx="1"/>
          </p:nvPr>
        </p:nvSpPr>
        <p:spPr/>
        <p:txBody>
          <a:bodyPr>
            <a:noAutofit/>
          </a:bodyPr>
          <a:lstStyle/>
          <a:p>
            <a:pPr marL="0" indent="0">
              <a:buNone/>
            </a:pPr>
            <a:r>
              <a:rPr lang="en-US" sz="4000" dirty="0" smtClean="0"/>
              <a:t>	</a:t>
            </a:r>
            <a:r>
              <a:rPr lang="en-US" sz="3200" dirty="0" smtClean="0"/>
              <a:t>American Impressionism started in the late 19</a:t>
            </a:r>
            <a:r>
              <a:rPr lang="en-US" sz="3200" baseline="30000" dirty="0" smtClean="0"/>
              <a:t>th</a:t>
            </a:r>
            <a:r>
              <a:rPr lang="en-US" sz="3200" dirty="0" smtClean="0"/>
              <a:t> and early 20</a:t>
            </a:r>
            <a:r>
              <a:rPr lang="en-US" sz="3200" baseline="30000" dirty="0" smtClean="0"/>
              <a:t>th</a:t>
            </a:r>
            <a:r>
              <a:rPr lang="en-US" sz="3200" dirty="0" smtClean="0"/>
              <a:t> century. In about 1913, Impressionism lost it’s flair with the introduction of modern art. However, in the 1950’s, about 25 years after Claude Monet had passed, many exhibitions featured his work, reigniting the fad of Impressionism.</a:t>
            </a:r>
            <a:endParaRPr lang="en-US" sz="3200" dirty="0"/>
          </a:p>
        </p:txBody>
      </p:sp>
    </p:spTree>
    <p:extLst>
      <p:ext uri="{BB962C8B-B14F-4D97-AF65-F5344CB8AC3E}">
        <p14:creationId xmlns:p14="http://schemas.microsoft.com/office/powerpoint/2010/main" val="882705933"/>
      </p:ext>
    </p:extLst>
  </p:cSld>
  <p:clrMapOvr>
    <a:masterClrMapping/>
  </p:clrMapOvr>
  <mc:AlternateContent xmlns:mc="http://schemas.openxmlformats.org/markup-compatibility/2006">
    <mc:Choice xmlns:p14="http://schemas.microsoft.com/office/powerpoint/2010/main" Requires="p14">
      <p:transition spd="slow" p14:dur="4000">
        <p14:vortex dir="r"/>
      </p:transition>
    </mc:Choice>
    <mc:Fallback>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Thatch">
  <a:themeElements>
    <a:clrScheme name="Thatch">
      <a:dk1>
        <a:sysClr val="windowText" lastClr="000000"/>
      </a:dk1>
      <a:lt1>
        <a:sysClr val="window" lastClr="FFFFFF"/>
      </a:lt1>
      <a:dk2>
        <a:srgbClr val="1D3641"/>
      </a:dk2>
      <a:lt2>
        <a:srgbClr val="DFE6D0"/>
      </a:lt2>
      <a:accent1>
        <a:srgbClr val="759AA5"/>
      </a:accent1>
      <a:accent2>
        <a:srgbClr val="CFC60D"/>
      </a:accent2>
      <a:accent3>
        <a:srgbClr val="99987F"/>
      </a:accent3>
      <a:accent4>
        <a:srgbClr val="90AC97"/>
      </a:accent4>
      <a:accent5>
        <a:srgbClr val="FFAD1C"/>
      </a:accent5>
      <a:accent6>
        <a:srgbClr val="B9AB6F"/>
      </a:accent6>
      <a:hlink>
        <a:srgbClr val="66AACD"/>
      </a:hlink>
      <a:folHlink>
        <a:srgbClr val="809DB3"/>
      </a:folHlink>
    </a:clrScheme>
    <a:fontScheme name="Median">
      <a:majorFont>
        <a:latin typeface="Tw Cen MT"/>
        <a:ea typeface=""/>
        <a:cs typeface=""/>
        <a:font script="Grek" typeface="Calibri"/>
        <a:font script="Cyrl" typeface="Calibri"/>
        <a:font script="Jpan" typeface="HG創英角ｺﾞｼｯｸUB"/>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a:ea typeface=""/>
        <a:cs typeface=""/>
        <a:font script="Grek" typeface="Calibri"/>
        <a:font script="Cyrl" typeface="Calibri"/>
        <a:font script="Jpan" typeface="HG創英角ｺﾞｼｯｸUB"/>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Thatch">
      <a:fillStyleLst>
        <a:solidFill>
          <a:schemeClr val="phClr"/>
        </a:solidFill>
        <a:gradFill rotWithShape="1">
          <a:gsLst>
            <a:gs pos="0">
              <a:schemeClr val="phClr">
                <a:tint val="79000"/>
                <a:satMod val="180000"/>
              </a:schemeClr>
            </a:gs>
            <a:gs pos="65000">
              <a:schemeClr val="phClr">
                <a:tint val="52000"/>
                <a:satMod val="250000"/>
              </a:schemeClr>
            </a:gs>
            <a:gs pos="100000">
              <a:schemeClr val="phClr">
                <a:tint val="29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15875" cap="flat" cmpd="sng" algn="ctr">
          <a:solidFill>
            <a:schemeClr val="phClr"/>
          </a:solidFill>
          <a:prstDash val="solid"/>
        </a:ln>
        <a:ln w="38100" cap="flat" cmpd="sng" algn="ctr">
          <a:solidFill>
            <a:schemeClr val="phClr"/>
          </a:solidFill>
          <a:prstDash val="solid"/>
        </a:ln>
      </a:lnStyleLst>
      <a:effectStyleLst>
        <a:effectStyle>
          <a:effectLst>
            <a:outerShdw blurRad="63500" dist="25400" dir="5400000" rotWithShape="0">
              <a:srgbClr val="000000">
                <a:alpha val="43000"/>
              </a:srgbClr>
            </a:outerShdw>
          </a:effectLst>
        </a:effectStyle>
        <a:effectStyle>
          <a:effectLst>
            <a:outerShdw blurRad="63500" dist="25400" dir="5400000" rotWithShape="0">
              <a:srgbClr val="000000">
                <a:alpha val="43000"/>
              </a:srgbClr>
            </a:outerShdw>
          </a:effectLst>
          <a:scene3d>
            <a:camera prst="orthographicFront">
              <a:rot lat="0" lon="0" rev="0"/>
            </a:camera>
            <a:lightRig rig="brightRoom" dir="t">
              <a:rot lat="0" lon="0" rev="8700000"/>
            </a:lightRig>
          </a:scene3d>
          <a:sp3d contourW="12700" prstMaterial="dkEdge">
            <a:bevelT w="0" h="0" prst="relaxedInset"/>
            <a:contourClr>
              <a:schemeClr val="phClr">
                <a:shade val="65000"/>
                <a:satMod val="150000"/>
              </a:schemeClr>
            </a:contourClr>
          </a:sp3d>
        </a:effectStyle>
        <a:effectStyle>
          <a:effectLst>
            <a:outerShdw blurRad="63500" dist="25400" dir="5400000" rotWithShape="0">
              <a:srgbClr val="000000">
                <a:alpha val="43000"/>
              </a:srgbClr>
            </a:outerShdw>
          </a:effectLst>
          <a:scene3d>
            <a:camera prst="orthographicFront">
              <a:rot lat="0" lon="0" rev="0"/>
            </a:camera>
            <a:lightRig rig="glow" dir="t">
              <a:rot lat="0" lon="0" rev="13200000"/>
            </a:lightRig>
          </a:scene3d>
          <a:sp3d prstMaterial="dkEdge">
            <a:bevelT w="63500" h="50800" prst="relaxedInset"/>
          </a:sp3d>
        </a:effectStyle>
      </a:effectStyleLst>
      <a:bgFillStyleLst>
        <a:solidFill>
          <a:schemeClr val="phClr"/>
        </a:solidFill>
        <a:gradFill rotWithShape="1">
          <a:gsLst>
            <a:gs pos="0">
              <a:schemeClr val="phClr">
                <a:tint val="85000"/>
                <a:shade val="95000"/>
                <a:satMod val="200000"/>
              </a:schemeClr>
            </a:gs>
            <a:gs pos="53000">
              <a:schemeClr val="phClr">
                <a:shade val="60000"/>
                <a:satMod val="220000"/>
              </a:schemeClr>
            </a:gs>
            <a:gs pos="100000">
              <a:schemeClr val="phClr">
                <a:shade val="45000"/>
                <a:satMod val="220000"/>
              </a:schemeClr>
            </a:gs>
          </a:gsLst>
          <a:lin ang="16200000" scaled="0"/>
        </a:gradFill>
        <a:gradFill rotWithShape="1">
          <a:gsLst>
            <a:gs pos="0">
              <a:schemeClr val="phClr">
                <a:tint val="83000"/>
                <a:shade val="97000"/>
                <a:satMod val="230000"/>
              </a:schemeClr>
            </a:gs>
            <a:gs pos="100000">
              <a:schemeClr val="phClr">
                <a:shade val="35000"/>
                <a:satMod val="250000"/>
              </a:schemeClr>
            </a:gs>
          </a:gsLst>
          <a:path path="circle">
            <a:fillToRect l="15000" t="50000" r="85000" b="6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Thatch</Template>
  <TotalTime>28</TotalTime>
  <Words>27</Words>
  <Application>Microsoft Office PowerPoint</Application>
  <PresentationFormat>On-screen Show (4:3)</PresentationFormat>
  <Paragraphs>9</Paragraphs>
  <Slides>5</Slides>
  <Notes>0</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Thatch</vt:lpstr>
      <vt:lpstr>Impressionism</vt:lpstr>
      <vt:lpstr>What is Impressionism?</vt:lpstr>
      <vt:lpstr>How did it start?</vt:lpstr>
      <vt:lpstr>Impressionism, Soleil Levant By Claude Monet</vt:lpstr>
      <vt:lpstr>How did Impressionism effect America?</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Impressionism</dc:title>
  <dc:creator>PNHS Student</dc:creator>
  <cp:lastModifiedBy>PNHS Student</cp:lastModifiedBy>
  <cp:revision>4</cp:revision>
  <dcterms:created xsi:type="dcterms:W3CDTF">2012-10-01T16:27:52Z</dcterms:created>
  <dcterms:modified xsi:type="dcterms:W3CDTF">2012-10-01T16:56:30Z</dcterms:modified>
</cp:coreProperties>
</file>